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ear-data.com/thebook"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stagram.com/marianflorcita/"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intedmatter.org/catalog/artist/16353"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intedmatter.org/catalog/artist/16353"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nguinrandomhouse.com/books/169001/how-to-make-books-by-esther-k-smith/9780307353368/" TargetMode="External"/><Relationship Id="rId3" Type="http://schemas.openxmlformats.org/officeDocument/2006/relationships/hyperlink" Target="http://purgatorypiepress.com/"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nguinrandomhouse.com/books/169001/how-to-make-books-by-esther-k-smith/9780307353368/" TargetMode="External"/><Relationship Id="rId3" Type="http://schemas.openxmlformats.org/officeDocument/2006/relationships/hyperlink" Target="http://purgatorypiepress.co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stagram.com/p/BTpTwn5Fb-i/?utm_source=ig_share_sheet&amp;igshid=jkckq295t6c"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intedmatter.org/catalog/tables/418/14350" TargetMode="External"/><Relationship Id="rId3" Type="http://schemas.openxmlformats.org/officeDocument/2006/relationships/hyperlink" Target="https://www.printedmatter.org/catalo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intedmatter.org/catalog/tables/418/14350" TargetMode="External"/><Relationship Id="rId3" Type="http://schemas.openxmlformats.org/officeDocument/2006/relationships/hyperlink" Target="https://www.printedmatter.org/catalo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intedmatter.org/catalog/artist/32943"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intedmatter.org/catalog/51733"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intedmatter.org/catalog/51733"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lespressesdureel.com/EN/ouvrage.php?id=6564&amp;menu=" TargetMode="External"/><Relationship Id="rId3" Type="http://schemas.openxmlformats.org/officeDocument/2006/relationships/hyperlink" Target="http://www.lespressesdureel.com/EN/index_theme.php?id=22&amp;menu=4" TargetMode="External"/><Relationship Id="rId4" Type="http://schemas.openxmlformats.org/officeDocument/2006/relationships/hyperlink" Target="http://www.lespressesdureel.com/EN/index_theme.php?id=32&amp;menu=4" TargetMode="External"/><Relationship Id="rId5" Type="http://schemas.openxmlformats.org/officeDocument/2006/relationships/hyperlink" Target="http://www.lespressesdureel.com/EN/index_theme.php?id=2&amp;menu=4"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bywetransfer.com/" TargetMode="External"/><Relationship Id="rId3" Type="http://schemas.openxmlformats.org/officeDocument/2006/relationships/hyperlink" Target="https://www.youtube.com/watch?v=ERd_JYq8YNw"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Lofi sketchbooks!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name is Becca &amp; today we’ll take a look at 2 types of quick book formats from 8.5” x 11.5” sheets of printer paper &amp; tape.  You can create these formats with a diverse range of materials. If you love watercolor and ink you may think about creating an accordion fold out of water color paper &amp; chipboard.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09de3b45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09de3b45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our phone cameras are amazingly fantastic tools, sometimes we can forget to sift back through the shots we took to really critically understand what it was about that moment that resonated so deeply with us.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record by drawing or writing into a sketchbook or journal, we’re often processing the information in a different way, selecting elements to highlight in that moment to represent what it was that really struck us.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09de3b45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09de3b45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Dear Data Project </a:t>
            </a:r>
            <a:endParaRPr sz="1800">
              <a:solidFill>
                <a:schemeClr val="dk2"/>
              </a:solidFill>
            </a:endParaRPr>
          </a:p>
          <a:p>
            <a:pPr indent="0" lvl="0" marL="0" rtl="0" algn="l">
              <a:lnSpc>
                <a:spcPct val="115000"/>
              </a:lnSpc>
              <a:spcBef>
                <a:spcPts val="1600"/>
              </a:spcBef>
              <a:spcAft>
                <a:spcPts val="0"/>
              </a:spcAft>
              <a:buNone/>
            </a:pPr>
            <a:r>
              <a:rPr lang="en" sz="800" u="sng">
                <a:solidFill>
                  <a:srgbClr val="1155CC"/>
                </a:solidFill>
                <a:hlinkClick r:id="rId2"/>
              </a:rPr>
              <a:t>Dear Data:  The Book &amp; Project site </a:t>
            </a:r>
            <a:r>
              <a:rPr lang="en" sz="1800">
                <a:solidFill>
                  <a:schemeClr val="dk2"/>
                </a:solidFill>
              </a:rPr>
              <a:t>// </a:t>
            </a:r>
            <a:r>
              <a:rPr lang="en">
                <a:solidFill>
                  <a:srgbClr val="545454"/>
                </a:solidFill>
                <a:highlight>
                  <a:srgbClr val="FFFFFF"/>
                </a:highlight>
              </a:rPr>
              <a:t> by Giorgia Lupi and Stefanie Posavec</a:t>
            </a:r>
            <a:endParaRPr sz="1800">
              <a:solidFill>
                <a:schemeClr val="dk2"/>
              </a:solidFill>
            </a:endParaRPr>
          </a:p>
          <a:p>
            <a:pPr indent="0" lvl="0" marL="0" rtl="0" algn="l">
              <a:spcBef>
                <a:spcPts val="600"/>
              </a:spcBef>
              <a:spcAft>
                <a:spcPts val="0"/>
              </a:spcAft>
              <a:buClr>
                <a:schemeClr val="dk1"/>
              </a:buClr>
              <a:buSzPts val="1100"/>
              <a:buFont typeface="Arial"/>
              <a:buNone/>
            </a:pPr>
            <a:r>
              <a:rPr lang="en" sz="1000">
                <a:solidFill>
                  <a:schemeClr val="dk1"/>
                </a:solidFill>
              </a:rPr>
              <a:t>Tracking physically vs digitally, what does drawing our own data tell us about ourselves and the world verses tracking it digitally? </a:t>
            </a:r>
            <a:endParaRPr sz="10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1ef47aa3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1ef47aa3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solidFill>
                  <a:schemeClr val="dk1"/>
                </a:solidFill>
              </a:rPr>
              <a:t>Each week, and for a year, we collected and measured a particular type of data about our lives, used this data to make a drawing on a postcard-sized sheet of paper, and then dropped the postcard in an English “postbox” (Stefanie) or an American “mailbox” (Giorgia)</a:t>
            </a:r>
            <a:endParaRPr sz="800">
              <a:solidFill>
                <a:schemeClr val="dk1"/>
              </a:solidFill>
            </a:endParaRPr>
          </a:p>
          <a:p>
            <a:pPr indent="0" lvl="0" marL="0" rtl="0" algn="l">
              <a:lnSpc>
                <a:spcPct val="200000"/>
              </a:lnSpc>
              <a:spcBef>
                <a:spcPts val="900"/>
              </a:spcBef>
              <a:spcAft>
                <a:spcPts val="0"/>
              </a:spcAft>
              <a:buClr>
                <a:schemeClr val="dk1"/>
              </a:buClr>
              <a:buSzPts val="1100"/>
              <a:buFont typeface="Arial"/>
              <a:buNone/>
            </a:pPr>
            <a:r>
              <a:rPr lang="en" sz="800">
                <a:solidFill>
                  <a:srgbClr val="5E5E5E"/>
                </a:solidFill>
              </a:rPr>
              <a:t>Eventually, the postcard arrived at the other person’s address with all the scuff marks of its journey over the ocean: a type of “slow data” transmission.</a:t>
            </a:r>
            <a:endParaRPr sz="800">
              <a:solidFill>
                <a:srgbClr val="5E5E5E"/>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1b5f4a9f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1b5f4a9f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we’ll explore &amp; make 2 simple book forms as sketchbooks:</a:t>
            </a:r>
            <a:endParaRPr/>
          </a:p>
          <a:p>
            <a:pPr indent="-298450" lvl="0" marL="457200" rtl="0" algn="l">
              <a:spcBef>
                <a:spcPts val="0"/>
              </a:spcBef>
              <a:spcAft>
                <a:spcPts val="0"/>
              </a:spcAft>
              <a:buSzPts val="1100"/>
              <a:buChar char="-"/>
            </a:pPr>
            <a:r>
              <a:rPr lang="en"/>
              <a:t>1 pg zine booklet</a:t>
            </a:r>
            <a:endParaRPr/>
          </a:p>
          <a:p>
            <a:pPr indent="-298450" lvl="0" marL="457200" rtl="0" algn="l">
              <a:spcBef>
                <a:spcPts val="0"/>
              </a:spcBef>
              <a:spcAft>
                <a:spcPts val="0"/>
              </a:spcAft>
              <a:buSzPts val="1100"/>
              <a:buChar char="-"/>
            </a:pPr>
            <a:r>
              <a:rPr lang="en"/>
              <a:t>Accordion fold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09de3b45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09de3b45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of some Traditional bookbinding materials: </a:t>
            </a:r>
            <a:endParaRPr/>
          </a:p>
          <a:p>
            <a:pPr indent="0" lvl="0" marL="0" rtl="0" algn="l">
              <a:spcBef>
                <a:spcPts val="0"/>
              </a:spcBef>
              <a:spcAft>
                <a:spcPts val="0"/>
              </a:spcAft>
              <a:buNone/>
            </a:pPr>
            <a:r>
              <a:rPr lang="en"/>
              <a:t>Ex:</a:t>
            </a:r>
            <a:endParaRPr/>
          </a:p>
          <a:p>
            <a:pPr indent="0" lvl="0" marL="0" rtl="0" algn="l">
              <a:spcBef>
                <a:spcPts val="0"/>
              </a:spcBef>
              <a:spcAft>
                <a:spcPts val="0"/>
              </a:spcAft>
              <a:buNone/>
            </a:pPr>
            <a:r>
              <a:rPr lang="en"/>
              <a:t>Waxed linen thread (for stitched binding like pamphlet style)</a:t>
            </a:r>
            <a:endParaRPr/>
          </a:p>
          <a:p>
            <a:pPr indent="0" lvl="0" marL="0" rtl="0" algn="l">
              <a:spcBef>
                <a:spcPts val="0"/>
              </a:spcBef>
              <a:spcAft>
                <a:spcPts val="0"/>
              </a:spcAft>
              <a:buNone/>
            </a:pPr>
            <a:r>
              <a:rPr lang="en"/>
              <a:t>PVA archival glue </a:t>
            </a:r>
            <a:endParaRPr/>
          </a:p>
          <a:p>
            <a:pPr indent="0" lvl="0" marL="0" rtl="0" algn="l">
              <a:spcBef>
                <a:spcPts val="0"/>
              </a:spcBef>
              <a:spcAft>
                <a:spcPts val="0"/>
              </a:spcAft>
              <a:buNone/>
            </a:pPr>
            <a:r>
              <a:rPr lang="en"/>
              <a:t>Bookbinding needles </a:t>
            </a:r>
            <a:endParaRPr/>
          </a:p>
          <a:p>
            <a:pPr indent="0" lvl="0" marL="0" rtl="0" algn="l">
              <a:spcBef>
                <a:spcPts val="0"/>
              </a:spcBef>
              <a:spcAft>
                <a:spcPts val="0"/>
              </a:spcAft>
              <a:buNone/>
            </a:pPr>
            <a:r>
              <a:rPr lang="en"/>
              <a:t>Book Board</a:t>
            </a:r>
            <a:r>
              <a:rPr lang="en"/>
              <a:t> for covers  </a:t>
            </a:r>
            <a:endParaRPr/>
          </a:p>
          <a:p>
            <a:pPr indent="0" lvl="0" marL="0" rtl="0" algn="l">
              <a:spcBef>
                <a:spcPts val="0"/>
              </a:spcBef>
              <a:spcAft>
                <a:spcPts val="0"/>
              </a:spcAft>
              <a:buNone/>
            </a:pPr>
            <a:r>
              <a:rPr lang="en"/>
              <a:t>Bone Folder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010ef908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010ef908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Lofi, we’ll use items that you could find anywhere that sells office supplies or maybe lying around at school or the house? </a:t>
            </a:r>
            <a:endParaRPr/>
          </a:p>
          <a:p>
            <a:pPr indent="0" lvl="0" marL="0" rtl="0" algn="l">
              <a:spcBef>
                <a:spcPts val="0"/>
              </a:spcBef>
              <a:spcAft>
                <a:spcPts val="0"/>
              </a:spcAft>
              <a:buNone/>
            </a:pPr>
            <a:r>
              <a:rPr lang="en"/>
              <a:t>Scissors, double sided tape (or gluestick), and paper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1b5f4a9f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1b5f4a9f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you’re folding a lot at once? Can be useful to purchase a bone folder to save your fingers or wrist? (many are real bone but there are synthetics too &lt;3) </a:t>
            </a:r>
            <a:endParaRPr/>
          </a:p>
          <a:p>
            <a:pPr indent="0" lvl="0" marL="0" rtl="0" algn="l">
              <a:spcBef>
                <a:spcPts val="0"/>
              </a:spcBef>
              <a:spcAft>
                <a:spcPts val="0"/>
              </a:spcAft>
              <a:buNone/>
            </a:pPr>
            <a:r>
              <a:rPr lang="en"/>
              <a:t>But can also use the back of your scissors or a dull butterknife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0274a12a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0274a12a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use visual comparisons to help remember folds as we go through our 2 book formats: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Hamburger = fold across its width </a:t>
            </a:r>
            <a:endParaRPr/>
          </a:p>
          <a:p>
            <a:pPr indent="0" lvl="0" marL="0" rtl="0" algn="l">
              <a:spcBef>
                <a:spcPts val="0"/>
              </a:spcBef>
              <a:spcAft>
                <a:spcPts val="0"/>
              </a:spcAft>
              <a:buNone/>
            </a:pPr>
            <a:r>
              <a:rPr lang="en"/>
              <a:t>Hot Dog fold = fold across its length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010ef908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010ef908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 to make your own 1 page zine booklet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09de3b4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09de3b4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999999"/>
                </a:solidFill>
              </a:rPr>
              <a:t>National Monument Press is a publishing project by Oakland based artist Zach Clark </a:t>
            </a:r>
            <a:endParaRPr sz="1050">
              <a:solidFill>
                <a:srgbClr val="999999"/>
              </a:solidFill>
            </a:endParaRPr>
          </a:p>
          <a:p>
            <a:pPr indent="0" lvl="0" marL="0" rtl="0" algn="l">
              <a:spcBef>
                <a:spcPts val="0"/>
              </a:spcBef>
              <a:spcAft>
                <a:spcPts val="0"/>
              </a:spcAft>
              <a:buNone/>
            </a:pPr>
            <a:r>
              <a:rPr lang="en" sz="1050">
                <a:solidFill>
                  <a:srgbClr val="999999"/>
                </a:solidFill>
              </a:rPr>
              <a:t>Risograph </a:t>
            </a:r>
            <a:endParaRPr sz="1050">
              <a:solidFill>
                <a:srgbClr val="999999"/>
              </a:solidFill>
            </a:endParaRPr>
          </a:p>
          <a:p>
            <a:pPr indent="0" lvl="0" marL="0" rtl="0" algn="l">
              <a:spcBef>
                <a:spcPts val="0"/>
              </a:spcBef>
              <a:spcAft>
                <a:spcPts val="0"/>
              </a:spcAft>
              <a:buNone/>
            </a:pPr>
            <a:r>
              <a:t/>
            </a:r>
            <a:endParaRPr sz="1050">
              <a:solidFill>
                <a:srgbClr val="99999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010ef9081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010ef9081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workshop uses the word Lofi as used in the audio world. Lofi recording &amp; music embraces imperfections as part of the recording process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09de3b45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09de3b45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09de3b45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09de3b45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a physical environment </a:t>
            </a:r>
            <a:endParaRPr/>
          </a:p>
          <a:p>
            <a:pPr indent="0" lvl="0" marL="0" rtl="0" algn="l">
              <a:spcBef>
                <a:spcPts val="0"/>
              </a:spcBef>
              <a:spcAft>
                <a:spcPts val="0"/>
              </a:spcAft>
              <a:buNone/>
            </a:pPr>
            <a:r>
              <a:rPr lang="en"/>
              <a:t>@byebyeajin / brooklyn based but now in Yongsan South Korea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1b5f4a9f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1b5f4a9f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1b5f4ac4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1b5f4ac4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u="sng">
                <a:solidFill>
                  <a:schemeClr val="hlink"/>
                </a:solidFill>
                <a:hlinkClick r:id="rId2"/>
              </a:rPr>
              <a:t>Winter Zine  by  </a:t>
            </a:r>
            <a:r>
              <a:rPr lang="en" sz="1000">
                <a:solidFill>
                  <a:schemeClr val="dk1"/>
                </a:solidFill>
              </a:rPr>
              <a:t>Marian florcita</a:t>
            </a:r>
            <a:endParaRPr sz="1000"/>
          </a:p>
          <a:p>
            <a:pPr indent="0" lvl="0" marL="0" rtl="0" algn="l">
              <a:spcBef>
                <a:spcPts val="0"/>
              </a:spcBef>
              <a:spcAft>
                <a:spcPts val="0"/>
              </a:spcAft>
              <a:buNone/>
            </a:pPr>
            <a:r>
              <a:rPr lang="en" sz="1000"/>
              <a:t>Exploring associations of 1 topic </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1b5f4a9f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1b5f4a9f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000">
                <a:solidFill>
                  <a:schemeClr val="dk1"/>
                </a:solidFill>
              </a:rPr>
              <a:t>He Found It Years Later // </a:t>
            </a:r>
            <a:r>
              <a:rPr b="1" lang="en" sz="1000" u="sng">
                <a:solidFill>
                  <a:schemeClr val="dk1"/>
                </a:solidFill>
                <a:hlinkClick r:id="rId2"/>
              </a:rPr>
              <a:t>Jason Polan</a:t>
            </a:r>
            <a:r>
              <a:rPr b="1" lang="en" sz="1000">
                <a:solidFill>
                  <a:schemeClr val="dk1"/>
                </a:solidFill>
              </a:rPr>
              <a:t> </a:t>
            </a:r>
            <a:endParaRPr b="1" sz="1000">
              <a:solidFill>
                <a:schemeClr val="dk1"/>
              </a:solidFill>
            </a:endParaRPr>
          </a:p>
          <a:p>
            <a:pPr indent="-292100" lvl="0" marL="457200" rtl="0" algn="l">
              <a:lnSpc>
                <a:spcPct val="130000"/>
              </a:lnSpc>
              <a:spcBef>
                <a:spcPts val="600"/>
              </a:spcBef>
              <a:spcAft>
                <a:spcPts val="0"/>
              </a:spcAft>
              <a:buClr>
                <a:schemeClr val="dk1"/>
              </a:buClr>
              <a:buSzPts val="1000"/>
              <a:buChar char="●"/>
            </a:pPr>
            <a:r>
              <a:rPr lang="en" sz="1000">
                <a:solidFill>
                  <a:schemeClr val="dk1"/>
                </a:solidFill>
              </a:rPr>
              <a:t>Example of 1 page booklet, but staple-bound verses folded </a:t>
            </a:r>
            <a:endParaRPr sz="1000">
              <a:solidFill>
                <a:schemeClr val="dk1"/>
              </a:solidFill>
            </a:endParaRPr>
          </a:p>
          <a:p>
            <a:pPr indent="-292100" lvl="0" marL="457200" rtl="0" algn="l">
              <a:lnSpc>
                <a:spcPct val="130000"/>
              </a:lnSpc>
              <a:spcBef>
                <a:spcPts val="0"/>
              </a:spcBef>
              <a:spcAft>
                <a:spcPts val="0"/>
              </a:spcAft>
              <a:buClr>
                <a:schemeClr val="dk1"/>
              </a:buClr>
              <a:buSzPts val="1000"/>
              <a:buChar char="●"/>
            </a:pPr>
            <a:r>
              <a:rPr lang="en" sz="1000">
                <a:solidFill>
                  <a:schemeClr val="dk1"/>
                </a:solidFill>
              </a:rPr>
              <a:t>Also example of a collection of miscellaneous sketches </a:t>
            </a:r>
            <a:endParaRPr sz="1000">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1b5f4a9f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1b5f4a9f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sz="1000">
                <a:solidFill>
                  <a:schemeClr val="dk1"/>
                </a:solidFill>
              </a:rPr>
              <a:t>He Found It Years Later // </a:t>
            </a:r>
            <a:r>
              <a:rPr b="1" lang="en" sz="1000" u="sng">
                <a:solidFill>
                  <a:schemeClr val="dk1"/>
                </a:solidFill>
                <a:hlinkClick r:id="rId2"/>
              </a:rPr>
              <a:t>Jason Polan</a:t>
            </a:r>
            <a:r>
              <a:rPr b="1" lang="en" sz="1000">
                <a:solidFill>
                  <a:schemeClr val="dk1"/>
                </a:solidFill>
              </a:rPr>
              <a:t> </a:t>
            </a:r>
            <a:endParaRPr b="1" sz="1000">
              <a:solidFill>
                <a:schemeClr val="dk1"/>
              </a:solidFill>
            </a:endParaRPr>
          </a:p>
          <a:p>
            <a:pPr indent="0" lvl="0" marL="0" rtl="0" algn="l">
              <a:lnSpc>
                <a:spcPct val="130000"/>
              </a:lnSpc>
              <a:spcBef>
                <a:spcPts val="600"/>
              </a:spcBef>
              <a:spcAft>
                <a:spcPts val="0"/>
              </a:spcAft>
              <a:buClr>
                <a:schemeClr val="dk1"/>
              </a:buClr>
              <a:buSzPts val="1100"/>
              <a:buFont typeface="Arial"/>
              <a:buNone/>
            </a:pPr>
            <a:r>
              <a:rPr lang="en" sz="1000">
                <a:solidFill>
                  <a:schemeClr val="dk1"/>
                </a:solidFill>
              </a:rPr>
              <a:t>Example of 1 page booklet, but staple-bound verses folded </a:t>
            </a:r>
            <a:endParaRPr sz="1000">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09de3b45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09de3b45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Accordion Fold tutorial &amp; images above  are adapted from </a:t>
            </a:r>
            <a:r>
              <a:rPr b="1" lang="en" sz="800" u="sng">
                <a:solidFill>
                  <a:srgbClr val="1155CC"/>
                </a:solidFill>
                <a:hlinkClick r:id="rId2"/>
              </a:rPr>
              <a:t>How to Make Books: Fold, cut &amp; Stitch your way to a One-of-a-kind book</a:t>
            </a:r>
            <a:r>
              <a:rPr b="1" lang="en" sz="800">
                <a:solidFill>
                  <a:srgbClr val="111111"/>
                </a:solidFill>
              </a:rPr>
              <a:t>  by Esther K Smith of </a:t>
            </a:r>
            <a:r>
              <a:rPr b="1" lang="en" sz="800" u="sng">
                <a:solidFill>
                  <a:srgbClr val="1155CC"/>
                </a:solidFill>
                <a:hlinkClick r:id="rId3"/>
              </a:rPr>
              <a:t>Purgatory Pie Press </a:t>
            </a:r>
            <a:endParaRPr b="1" sz="800">
              <a:solidFill>
                <a:srgbClr val="111111"/>
              </a:solidFill>
            </a:endParaRPr>
          </a:p>
          <a:p>
            <a:pPr indent="0" lvl="0" marL="0" rtl="0" algn="l">
              <a:lnSpc>
                <a:spcPct val="115000"/>
              </a:lnSpc>
              <a:spcBef>
                <a:spcPts val="0"/>
              </a:spcBef>
              <a:spcAft>
                <a:spcPts val="0"/>
              </a:spcAft>
              <a:buClr>
                <a:schemeClr val="dk1"/>
              </a:buClr>
              <a:buSzPts val="1100"/>
              <a:buFont typeface="Arial"/>
              <a:buNone/>
            </a:pPr>
            <a:r>
              <a:t/>
            </a:r>
            <a:endParaRPr b="1"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800">
                <a:solidFill>
                  <a:schemeClr val="dk1"/>
                </a:solidFill>
              </a:rPr>
              <a:t>1st image set</a:t>
            </a:r>
            <a:r>
              <a:rPr lang="en" sz="800">
                <a:solidFill>
                  <a:schemeClr val="dk1"/>
                </a:solidFill>
              </a:rPr>
              <a:t> = creating the Accordion fold pages for inside sketchbook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800">
                <a:solidFill>
                  <a:schemeClr val="dk1"/>
                </a:solidFill>
              </a:rPr>
              <a:t>2nd image set</a:t>
            </a:r>
            <a:r>
              <a:rPr lang="en" sz="800">
                <a:solidFill>
                  <a:schemeClr val="dk1"/>
                </a:solidFill>
              </a:rPr>
              <a:t> = using an adhesive (double sided tape or glue), secured your sketchbook pages inside your cover </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010ef9081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010ef9081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Accordion Fold tutorial &amp; images above  are adapted from </a:t>
            </a:r>
            <a:r>
              <a:rPr b="1" lang="en" sz="800" u="sng">
                <a:solidFill>
                  <a:srgbClr val="1155CC"/>
                </a:solidFill>
                <a:hlinkClick r:id="rId2"/>
              </a:rPr>
              <a:t>How to Make Books: Fold, cut &amp; Stitch your way to a One-of-a-kind book</a:t>
            </a:r>
            <a:r>
              <a:rPr b="1" lang="en" sz="800">
                <a:solidFill>
                  <a:srgbClr val="111111"/>
                </a:solidFill>
              </a:rPr>
              <a:t>  by Esther K Smith of </a:t>
            </a:r>
            <a:r>
              <a:rPr b="1" lang="en" sz="800" u="sng">
                <a:solidFill>
                  <a:srgbClr val="1155CC"/>
                </a:solidFill>
                <a:hlinkClick r:id="rId3"/>
              </a:rPr>
              <a:t>Purgatory Pie Press </a:t>
            </a:r>
            <a:endParaRPr b="1" sz="800">
              <a:solidFill>
                <a:srgbClr val="111111"/>
              </a:solidFill>
            </a:endParaRPr>
          </a:p>
          <a:p>
            <a:pPr indent="0" lvl="0" marL="0" rtl="0" algn="l">
              <a:lnSpc>
                <a:spcPct val="115000"/>
              </a:lnSpc>
              <a:spcBef>
                <a:spcPts val="0"/>
              </a:spcBef>
              <a:spcAft>
                <a:spcPts val="0"/>
              </a:spcAft>
              <a:buClr>
                <a:schemeClr val="dk1"/>
              </a:buClr>
              <a:buSzPts val="1100"/>
              <a:buFont typeface="Arial"/>
              <a:buNone/>
            </a:pPr>
            <a:r>
              <a:t/>
            </a:r>
            <a:endParaRPr b="1"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800">
                <a:solidFill>
                  <a:schemeClr val="dk1"/>
                </a:solidFill>
              </a:rPr>
              <a:t>1st image set</a:t>
            </a:r>
            <a:r>
              <a:rPr lang="en" sz="800">
                <a:solidFill>
                  <a:schemeClr val="dk1"/>
                </a:solidFill>
              </a:rPr>
              <a:t> = creating the Accordion fold pages for inside sketchbook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800">
                <a:solidFill>
                  <a:schemeClr val="dk1"/>
                </a:solidFill>
              </a:rPr>
              <a:t>2nd image set</a:t>
            </a:r>
            <a:r>
              <a:rPr lang="en" sz="800">
                <a:solidFill>
                  <a:schemeClr val="dk1"/>
                </a:solidFill>
              </a:rPr>
              <a:t> = using an adhesive (double sided tape or glue), secured your sketchbook pages inside your cover </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09de3b4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09de3b4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@rinnosaurusrex </a:t>
            </a:r>
            <a:endParaRPr/>
          </a:p>
          <a:p>
            <a:pPr indent="0" lvl="0" marL="0" rtl="0" algn="l">
              <a:spcBef>
                <a:spcPts val="0"/>
              </a:spcBef>
              <a:spcAft>
                <a:spcPts val="0"/>
              </a:spcAft>
              <a:buNone/>
            </a:pPr>
            <a:r>
              <a:rPr lang="en"/>
              <a:t>Example of Accordion fold as great for extended pattern exploration or doodles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09de3b45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09de3b45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Clr>
                <a:schemeClr val="dk1"/>
              </a:buClr>
              <a:buSzPts val="800"/>
              <a:buChar char="●"/>
            </a:pPr>
            <a:r>
              <a:rPr lang="en" sz="800" u="sng">
                <a:solidFill>
                  <a:srgbClr val="1155CC"/>
                </a:solidFill>
                <a:hlinkClick r:id="rId2"/>
              </a:rPr>
              <a:t>My Childhood Garden (Visual Memory Excavation #1) by Athena Tacha</a:t>
            </a:r>
            <a:r>
              <a:rPr lang="en" sz="800">
                <a:solidFill>
                  <a:schemeClr val="dk1"/>
                </a:solidFill>
              </a:rPr>
              <a:t> //</a:t>
            </a:r>
            <a:r>
              <a:rPr lang="en" sz="800" u="sng">
                <a:solidFill>
                  <a:srgbClr val="1155CC"/>
                </a:solidFill>
                <a:hlinkClick r:id="rId3"/>
              </a:rPr>
              <a:t> part of her book series</a:t>
            </a:r>
            <a:endParaRPr/>
          </a:p>
          <a:p>
            <a:pPr indent="-298450" lvl="0" marL="457200" rtl="0" algn="l">
              <a:spcBef>
                <a:spcPts val="0"/>
              </a:spcBef>
              <a:spcAft>
                <a:spcPts val="0"/>
              </a:spcAft>
              <a:buSzPts val="1100"/>
              <a:buChar char="●"/>
            </a:pPr>
            <a:r>
              <a:rPr lang="en" sz="800">
                <a:solidFill>
                  <a:schemeClr val="dk1"/>
                </a:solidFill>
                <a:highlight>
                  <a:schemeClr val="lt1"/>
                </a:highlight>
              </a:rPr>
              <a:t>Using an accordion fold as a way to explore a creative writing exercise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010ef908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010ef908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Embracing the imperfections of the recording medium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Thinking about terminology, and how lofi vs hif processes afford different abilities in the brainstorm &amp; creation process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1b5f4a9f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1b5f4a9f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rgbClr val="1155CC"/>
                </a:solidFill>
                <a:hlinkClick r:id="rId2"/>
              </a:rPr>
              <a:t>My Childhood Garden (Visual Memory Excavation #1) by Athena Tacha</a:t>
            </a:r>
            <a:r>
              <a:rPr lang="en" sz="800">
                <a:solidFill>
                  <a:schemeClr val="dk1"/>
                </a:solidFill>
              </a:rPr>
              <a:t> //</a:t>
            </a:r>
            <a:r>
              <a:rPr lang="en" sz="800" u="sng">
                <a:solidFill>
                  <a:srgbClr val="1155CC"/>
                </a:solidFill>
                <a:hlinkClick r:id="rId3"/>
              </a:rPr>
              <a:t> part of her book series</a:t>
            </a:r>
            <a:endParaRPr/>
          </a:p>
          <a:p>
            <a:pPr indent="0" lvl="0" marL="0" rtl="0" algn="l">
              <a:spcBef>
                <a:spcPts val="0"/>
              </a:spcBef>
              <a:spcAft>
                <a:spcPts val="0"/>
              </a:spcAft>
              <a:buNone/>
            </a:pPr>
            <a:r>
              <a:rPr lang="en" sz="800">
                <a:solidFill>
                  <a:schemeClr val="dk1"/>
                </a:solidFill>
                <a:highlight>
                  <a:srgbClr val="FFFFFF"/>
                </a:highlight>
              </a:rPr>
              <a:t>“An attempt to dig out memories to reconstruct through visual information places loved in childhood; our garden and back yard.” </a:t>
            </a:r>
            <a:endParaRPr sz="800">
              <a:solidFill>
                <a:schemeClr val="dk1"/>
              </a:solidFill>
              <a:highlight>
                <a:srgbClr val="FFFFFF"/>
              </a:highlight>
            </a:endParaRPr>
          </a:p>
          <a:p>
            <a:pPr indent="0" lvl="0" marL="0" rtl="0" algn="l">
              <a:spcBef>
                <a:spcPts val="0"/>
              </a:spcBef>
              <a:spcAft>
                <a:spcPts val="0"/>
              </a:spcAft>
              <a:buNone/>
            </a:pPr>
            <a:r>
              <a:rPr lang="en" sz="800">
                <a:solidFill>
                  <a:schemeClr val="dk1"/>
                </a:solidFill>
                <a:highlight>
                  <a:srgbClr val="FFFFFF"/>
                </a:highlight>
              </a:rPr>
              <a:t>Using an accordion fold as a way to explore a creative writing exercise </a:t>
            </a:r>
            <a:endParaRPr sz="800">
              <a:solidFill>
                <a:schemeClr val="dk1"/>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09de3b45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09de3b45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800" u="sng">
                <a:solidFill>
                  <a:schemeClr val="dk1"/>
                </a:solidFill>
                <a:hlinkClick r:id="rId2"/>
              </a:rPr>
              <a:t>Claudia Gutiérrez Marfull</a:t>
            </a:r>
            <a:r>
              <a:rPr b="1" lang="en" sz="800">
                <a:solidFill>
                  <a:schemeClr val="dk1"/>
                </a:solidFill>
              </a:rPr>
              <a:t>  // Untitled</a:t>
            </a:r>
            <a:endParaRPr b="1" sz="800">
              <a:solidFill>
                <a:schemeClr val="dk1"/>
              </a:solidFill>
            </a:endParaRPr>
          </a:p>
          <a:p>
            <a:pPr indent="0" lvl="0" marL="0" rtl="0" algn="l">
              <a:lnSpc>
                <a:spcPct val="130000"/>
              </a:lnSpc>
              <a:spcBef>
                <a:spcPts val="600"/>
              </a:spcBef>
              <a:spcAft>
                <a:spcPts val="0"/>
              </a:spcAft>
              <a:buClr>
                <a:schemeClr val="dk1"/>
              </a:buClr>
              <a:buSzPts val="1100"/>
              <a:buFont typeface="Arial"/>
              <a:buNone/>
            </a:pPr>
            <a:r>
              <a:rPr lang="en" sz="800">
                <a:solidFill>
                  <a:schemeClr val="dk1"/>
                </a:solidFill>
              </a:rPr>
              <a:t>Embroidered graffiti images / showing how the 2 sides of an accordion fold can reveal different things</a:t>
            </a:r>
            <a:endParaRPr sz="800">
              <a:solidFill>
                <a:schemeClr val="dk1"/>
              </a:solidFill>
            </a:endParaRPr>
          </a:p>
          <a:p>
            <a:pPr indent="0" lvl="0" marL="0" rtl="0" algn="l">
              <a:spcBef>
                <a:spcPts val="600"/>
              </a:spcBef>
              <a:spcAft>
                <a:spcPts val="0"/>
              </a:spcAft>
              <a:buNone/>
            </a:pPr>
            <a:r>
              <a:t/>
            </a:r>
            <a:endParaRPr sz="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1b5f4a9f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1b5f4a9f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800" u="sng">
                <a:solidFill>
                  <a:srgbClr val="1155CC"/>
                </a:solidFill>
                <a:hlinkClick r:id="rId2"/>
              </a:rPr>
              <a:t>Claudia Gutiérrez Marfull  // Untitled - Graffiti embroidered Accordion </a:t>
            </a:r>
            <a:endParaRPr/>
          </a:p>
          <a:p>
            <a:pPr indent="0" lvl="0" marL="0" rtl="0" algn="l">
              <a:spcBef>
                <a:spcPts val="600"/>
              </a:spcBef>
              <a:spcAft>
                <a:spcPts val="0"/>
              </a:spcAft>
              <a:buNone/>
            </a:pPr>
            <a:r>
              <a:rPr lang="en"/>
              <a:t>Using photography and embroidery, thinking of different ways of interacting with our environments &amp; ways of line making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1b5f4ac45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1b5f4ac45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lnSpc>
                <a:spcPct val="130000"/>
              </a:lnSpc>
              <a:spcBef>
                <a:spcPts val="0"/>
              </a:spcBef>
              <a:spcAft>
                <a:spcPts val="0"/>
              </a:spcAft>
              <a:buClr>
                <a:schemeClr val="dk1"/>
              </a:buClr>
              <a:buSzPts val="800"/>
              <a:buChar char="●"/>
            </a:pPr>
            <a:r>
              <a:rPr lang="en" sz="800" u="sng">
                <a:solidFill>
                  <a:srgbClr val="1155CC"/>
                </a:solidFill>
                <a:hlinkClick r:id="rId2"/>
              </a:rPr>
              <a:t>Claudia Gutiérrez Marfull  // Untitled - Graffiti embroidered Accordion </a:t>
            </a:r>
            <a:endParaRPr/>
          </a:p>
          <a:p>
            <a:pPr indent="0" lvl="0" marL="457200" rtl="0" algn="l">
              <a:lnSpc>
                <a:spcPct val="130000"/>
              </a:lnSpc>
              <a:spcBef>
                <a:spcPts val="600"/>
              </a:spcBef>
              <a:spcAft>
                <a:spcPts val="600"/>
              </a:spcAft>
              <a:buNone/>
            </a:pPr>
            <a:r>
              <a:rPr lang="en"/>
              <a:t>** how the 2 sides of the accordion can display different kinds of poetic information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1b5f4a9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1b5f4a9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an accordion to document your travels or a specific allotment of time</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0274a12a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0274a12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rgbClr val="1155CC"/>
                </a:solidFill>
                <a:latin typeface="Verdana"/>
                <a:ea typeface="Verdana"/>
                <a:cs typeface="Verdana"/>
                <a:sym typeface="Verdana"/>
                <a:hlinkClick r:id="rId2"/>
              </a:rPr>
              <a:t>Other Scales of Prosody by Tanaz Modabber</a:t>
            </a:r>
            <a:r>
              <a:rPr lang="en" sz="800">
                <a:solidFill>
                  <a:srgbClr val="463C6B"/>
                </a:solidFill>
                <a:latin typeface="Verdana"/>
                <a:ea typeface="Verdana"/>
                <a:cs typeface="Verdana"/>
                <a:sym typeface="Verdana"/>
              </a:rPr>
              <a:t>  </a:t>
            </a:r>
            <a:endParaRPr sz="800">
              <a:solidFill>
                <a:srgbClr val="463C6B"/>
              </a:solidFill>
              <a:latin typeface="Verdana"/>
              <a:ea typeface="Verdana"/>
              <a:cs typeface="Verdana"/>
              <a:sym typeface="Verdana"/>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en" sz="800">
                <a:solidFill>
                  <a:schemeClr val="dk1"/>
                </a:solidFill>
                <a:highlight>
                  <a:srgbClr val="FFFFFF"/>
                </a:highlight>
              </a:rPr>
              <a:t>a sixty-meter-long </a:t>
            </a:r>
            <a:r>
              <a:rPr lang="en" sz="800" u="sng">
                <a:solidFill>
                  <a:srgbClr val="004D99"/>
                </a:solidFill>
                <a:highlight>
                  <a:srgbClr val="FFFFFF"/>
                </a:highlight>
                <a:hlinkClick r:id="rId3"/>
              </a:rPr>
              <a:t>drawing</a:t>
            </a:r>
            <a:r>
              <a:rPr lang="en" sz="800">
                <a:solidFill>
                  <a:schemeClr val="dk1"/>
                </a:solidFill>
                <a:highlight>
                  <a:srgbClr val="FFFFFF"/>
                </a:highlight>
              </a:rPr>
              <a:t> which was also used in the past as a score, and as a referential mapping. </a:t>
            </a:r>
            <a:endParaRPr sz="800">
              <a:solidFill>
                <a:schemeClr val="dk1"/>
              </a:solidFill>
              <a:highlight>
                <a:srgbClr val="FFFFFF"/>
              </a:highlight>
            </a:endParaRPr>
          </a:p>
          <a:p>
            <a:pPr indent="0" lvl="0" marL="0" rtl="0" algn="l">
              <a:spcBef>
                <a:spcPts val="0"/>
              </a:spcBef>
              <a:spcAft>
                <a:spcPts val="0"/>
              </a:spcAft>
              <a:buNone/>
            </a:pPr>
            <a:r>
              <a:rPr lang="en" sz="800">
                <a:solidFill>
                  <a:schemeClr val="dk1"/>
                </a:solidFill>
                <a:highlight>
                  <a:srgbClr val="FFFFFF"/>
                </a:highlight>
              </a:rPr>
              <a:t>For te artist, the work also refers to the links between </a:t>
            </a:r>
            <a:r>
              <a:rPr lang="en" sz="800" u="sng">
                <a:solidFill>
                  <a:srgbClr val="004D99"/>
                </a:solidFill>
                <a:highlight>
                  <a:srgbClr val="FFFFFF"/>
                </a:highlight>
                <a:hlinkClick r:id="rId4"/>
              </a:rPr>
              <a:t>poetry</a:t>
            </a:r>
            <a:r>
              <a:rPr lang="en" sz="800">
                <a:solidFill>
                  <a:schemeClr val="dk1"/>
                </a:solidFill>
                <a:highlight>
                  <a:srgbClr val="FFFFFF"/>
                </a:highlight>
              </a:rPr>
              <a:t>, music, architecture, and </a:t>
            </a:r>
            <a:r>
              <a:rPr lang="en" sz="800" u="sng">
                <a:solidFill>
                  <a:srgbClr val="004D99"/>
                </a:solidFill>
                <a:highlight>
                  <a:srgbClr val="FFFFFF"/>
                </a:highlight>
                <a:hlinkClick r:id="rId5"/>
              </a:rPr>
              <a:t>politics</a:t>
            </a:r>
            <a:r>
              <a:rPr lang="en" sz="800">
                <a:solidFill>
                  <a:schemeClr val="dk1"/>
                </a:solidFill>
                <a:highlight>
                  <a:srgbClr val="FFFFFF"/>
                </a:highlight>
              </a:rPr>
              <a:t> in Iran.</a:t>
            </a:r>
            <a:endParaRPr sz="800">
              <a:solidFill>
                <a:schemeClr val="dk1"/>
              </a:solidFill>
              <a:highlight>
                <a:srgbClr val="FFFFFF"/>
              </a:highlight>
            </a:endParaRPr>
          </a:p>
          <a:p>
            <a:pPr indent="0" lvl="0" marL="0" rtl="0" algn="l">
              <a:spcBef>
                <a:spcPts val="0"/>
              </a:spcBef>
              <a:spcAft>
                <a:spcPts val="0"/>
              </a:spcAft>
              <a:buNone/>
            </a:pPr>
            <a:r>
              <a:t/>
            </a:r>
            <a:endParaRPr sz="800">
              <a:solidFill>
                <a:schemeClr val="dk1"/>
              </a:solidFill>
              <a:highlight>
                <a:srgbClr val="FFFFFF"/>
              </a:highlight>
            </a:endParaRPr>
          </a:p>
          <a:p>
            <a:pPr indent="0" lvl="0" marL="0" rtl="0" algn="l">
              <a:spcBef>
                <a:spcPts val="0"/>
              </a:spcBef>
              <a:spcAft>
                <a:spcPts val="0"/>
              </a:spcAft>
              <a:buNone/>
            </a:pPr>
            <a:r>
              <a:t/>
            </a:r>
            <a:endParaRPr sz="8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1b5f4ac45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1b5f4ac4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Playing with sequential drawing &amp; animation </a:t>
            </a:r>
            <a:endParaRPr/>
          </a:p>
          <a:p>
            <a:pPr indent="0" lvl="0" marL="0" rtl="0" algn="l">
              <a:spcBef>
                <a:spcPts val="0"/>
              </a:spcBef>
              <a:spcAft>
                <a:spcPts val="0"/>
              </a:spcAft>
              <a:buClr>
                <a:schemeClr val="dk1"/>
              </a:buClr>
              <a:buSzPts val="1100"/>
              <a:buFont typeface="Arial"/>
              <a:buNone/>
            </a:pPr>
            <a:r>
              <a:rPr lang="en">
                <a:solidFill>
                  <a:schemeClr val="dk1"/>
                </a:solidFill>
              </a:rPr>
              <a:t>Eva chatelain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1ef47aa3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1ef47aa3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Illustrator Hannah Moog // @h_moog </a:t>
            </a:r>
            <a:endParaRPr/>
          </a:p>
          <a:p>
            <a:pPr indent="0" lvl="0" marL="0" rtl="0" algn="l">
              <a:spcBef>
                <a:spcPts val="0"/>
              </a:spcBef>
              <a:spcAft>
                <a:spcPts val="0"/>
              </a:spcAft>
              <a:buNone/>
            </a:pPr>
            <a:r>
              <a:rPr lang="en"/>
              <a:t>exploring different </a:t>
            </a:r>
            <a:r>
              <a:rPr lang="en"/>
              <a:t>qualities</a:t>
            </a:r>
            <a:r>
              <a:rPr lang="en"/>
              <a:t> of line making: 1 on each side</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1ef47aa3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1ef47aa3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Illustrator Hannah Moog // @h_moog </a:t>
            </a:r>
            <a:endParaRPr/>
          </a:p>
          <a:p>
            <a:pPr indent="0" lvl="0" marL="0" rtl="0" algn="l">
              <a:spcBef>
                <a:spcPts val="0"/>
              </a:spcBef>
              <a:spcAft>
                <a:spcPts val="0"/>
              </a:spcAft>
              <a:buNone/>
            </a:pPr>
            <a:r>
              <a:rPr lang="en"/>
              <a:t>Exploring/Collecting trends seen through the year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09de3b45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09de3b45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lnSpc>
                <a:spcPct val="130000"/>
              </a:lnSpc>
              <a:spcBef>
                <a:spcPts val="0"/>
              </a:spcBef>
              <a:spcAft>
                <a:spcPts val="0"/>
              </a:spcAft>
              <a:buClr>
                <a:srgbClr val="463C6B"/>
              </a:buClr>
              <a:buSzPts val="800"/>
              <a:buFont typeface="Verdana"/>
              <a:buChar char="●"/>
            </a:pPr>
            <a:r>
              <a:rPr lang="en" sz="800">
                <a:solidFill>
                  <a:srgbClr val="463C6B"/>
                </a:solidFill>
                <a:latin typeface="Verdana"/>
                <a:ea typeface="Verdana"/>
                <a:cs typeface="Verdana"/>
                <a:sym typeface="Verdana"/>
              </a:rPr>
              <a:t>Post Uni-Trance [5] by poesveryattractivecousin.wordpress.com  [“A list of things I love”]</a:t>
            </a:r>
            <a:endParaRPr sz="800">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09de3b45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09de3b45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Prototyping  (</a:t>
            </a:r>
            <a:r>
              <a:rPr lang="en">
                <a:solidFill>
                  <a:schemeClr val="dk1"/>
                </a:solidFill>
              </a:rPr>
              <a:t>Lofi vs Hifi )  </a:t>
            </a:r>
            <a:r>
              <a:rPr lang="en"/>
              <a:t>in interaction design </a:t>
            </a:r>
            <a:endParaRPr/>
          </a:p>
          <a:p>
            <a:pPr indent="-298450" lvl="0" marL="457200" rtl="0" algn="l">
              <a:spcBef>
                <a:spcPts val="0"/>
              </a:spcBef>
              <a:spcAft>
                <a:spcPts val="0"/>
              </a:spcAft>
              <a:buSzPts val="1100"/>
              <a:buChar char="-"/>
            </a:pPr>
            <a:r>
              <a:rPr lang="en"/>
              <a:t>How both Low fidelity and High fidelity are helpful tools / methods of making </a:t>
            </a:r>
            <a:endParaRPr/>
          </a:p>
          <a:p>
            <a:pPr indent="-298450" lvl="0" marL="457200" rtl="0" algn="l">
              <a:spcBef>
                <a:spcPts val="0"/>
              </a:spcBef>
              <a:spcAft>
                <a:spcPts val="0"/>
              </a:spcAft>
              <a:buSzPts val="1100"/>
              <a:buChar char="-"/>
            </a:pPr>
            <a:r>
              <a:rPr lang="en"/>
              <a:t>What do the different styles afford? Each method has its pros &amp; cons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0274a12a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0274a12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lnSpc>
                <a:spcPct val="130000"/>
              </a:lnSpc>
              <a:spcBef>
                <a:spcPts val="0"/>
              </a:spcBef>
              <a:spcAft>
                <a:spcPts val="0"/>
              </a:spcAft>
              <a:buClr>
                <a:srgbClr val="463C6B"/>
              </a:buClr>
              <a:buSzPts val="800"/>
              <a:buFont typeface="Verdana"/>
              <a:buChar char="●"/>
            </a:pPr>
            <a:r>
              <a:rPr lang="en" sz="800">
                <a:solidFill>
                  <a:srgbClr val="463C6B"/>
                </a:solidFill>
                <a:latin typeface="Verdana"/>
                <a:ea typeface="Verdana"/>
                <a:cs typeface="Verdana"/>
                <a:sym typeface="Verdana"/>
              </a:rPr>
              <a:t>Post Uni-Trance [5] by poesveryattractivecousin.wordpress.com  [“A list of things I love”]</a:t>
            </a:r>
            <a:endParaRPr sz="800">
              <a:solidFill>
                <a:schemeClr val="dk1"/>
              </a:solidFill>
            </a:endParaRPr>
          </a:p>
          <a:p>
            <a:pPr indent="0" lvl="0" marL="0" rtl="0" algn="l">
              <a:spcBef>
                <a:spcPts val="600"/>
              </a:spcBef>
              <a:spcAft>
                <a:spcPts val="0"/>
              </a:spcAft>
              <a:buNone/>
            </a:pPr>
            <a:r>
              <a:rPr lang="en"/>
              <a:t>Sometimes it can be nice just to brainstorm creatively through lists? </a:t>
            </a:r>
            <a:endParaRPr/>
          </a:p>
          <a:p>
            <a:pPr indent="0" lvl="0" marL="0" rtl="0" algn="l">
              <a:spcBef>
                <a:spcPts val="0"/>
              </a:spcBef>
              <a:spcAft>
                <a:spcPts val="0"/>
              </a:spcAft>
              <a:buNone/>
            </a:pPr>
            <a:r>
              <a:rPr lang="en"/>
              <a:t>The 2 book forms as a means of quick diy / self publishing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09de3b45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09de3b45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Kits on Etsy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265a6ac7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265a6ac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4782"/>
              </a:lnSpc>
              <a:spcBef>
                <a:spcPts val="0"/>
              </a:spcBef>
              <a:spcAft>
                <a:spcPts val="0"/>
              </a:spcAft>
              <a:buNone/>
            </a:pPr>
            <a:r>
              <a:rPr lang="en">
                <a:solidFill>
                  <a:srgbClr val="333333"/>
                </a:solidFill>
              </a:rPr>
              <a:t>Pocket bookbinding kit - learn to make two sewn bindings,and two bonus folded mini books</a:t>
            </a:r>
            <a:endParaRPr>
              <a:solidFill>
                <a:srgbClr val="333333"/>
              </a:solidFill>
            </a:endParaRPr>
          </a:p>
          <a:p>
            <a:pPr indent="0" lvl="0" marL="0" rtl="0" algn="l">
              <a:lnSpc>
                <a:spcPct val="84782"/>
              </a:lnSpc>
              <a:spcBef>
                <a:spcPts val="900"/>
              </a:spcBef>
              <a:spcAft>
                <a:spcPts val="0"/>
              </a:spcAft>
              <a:buClr>
                <a:schemeClr val="dk1"/>
              </a:buClr>
              <a:buSzPts val="1100"/>
              <a:buFont typeface="Arial"/>
              <a:buNone/>
            </a:pPr>
            <a:r>
              <a:rPr lang="en" sz="800">
                <a:solidFill>
                  <a:srgbClr val="333333"/>
                </a:solidFill>
              </a:rPr>
              <a:t>https://www.etsy.com/listing/545424975/pocket-bookbinding-kit-learn-to-make-two?ga_order=most_relevant&amp;ga_search_type=all&amp;ga_view_type=gallery&amp;ga_search_query=pamphlet+stitch+kit&amp;ref=sr_gallery-1-2&amp;organic_search_click=1</a:t>
            </a:r>
            <a:endParaRPr sz="800">
              <a:solidFill>
                <a:srgbClr val="333333"/>
              </a:solidFill>
            </a:endParaRPr>
          </a:p>
          <a:p>
            <a:pPr indent="0" lvl="0" marL="0" rtl="0" algn="l">
              <a:spcBef>
                <a:spcPts val="9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09de3b45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09de3b45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sz="1000">
                <a:solidFill>
                  <a:srgbClr val="111111"/>
                </a:solidFill>
              </a:rPr>
              <a:t>he Art of the Fold: How to Make Innovative Books and Paper Structures Hardcover – October 2, 2018</a:t>
            </a:r>
            <a:endParaRPr sz="1000">
              <a:solidFill>
                <a:srgbClr val="111111"/>
              </a:solidFill>
            </a:endParaRPr>
          </a:p>
          <a:p>
            <a:pPr indent="0" lvl="0" marL="0" rtl="0" algn="l">
              <a:spcBef>
                <a:spcPts val="0"/>
              </a:spcBef>
              <a:spcAft>
                <a:spcPts val="0"/>
              </a:spcAft>
              <a:buNone/>
            </a:pPr>
            <a:r>
              <a:rPr lang="en" sz="1000">
                <a:solidFill>
                  <a:srgbClr val="111111"/>
                </a:solidFill>
                <a:highlight>
                  <a:srgbClr val="FFFFFF"/>
                </a:highlight>
              </a:rPr>
              <a:t>Bound: 15 beautiful bookbinding projects</a:t>
            </a:r>
            <a:endParaRPr sz="1000">
              <a:solidFill>
                <a:srgbClr val="111111"/>
              </a:solidFill>
            </a:endParaRPr>
          </a:p>
          <a:p>
            <a:pPr indent="0" lvl="0" marL="0" rtl="0" algn="l">
              <a:spcBef>
                <a:spcPts val="0"/>
              </a:spcBef>
              <a:spcAft>
                <a:spcPts val="0"/>
              </a:spcAft>
              <a:buNone/>
            </a:pPr>
            <a:r>
              <a:rPr lang="en" sz="1000">
                <a:solidFill>
                  <a:srgbClr val="111111"/>
                </a:solidFill>
              </a:rPr>
              <a:t>How to Make Books: Fold, cut &amp; Stitch your way to a One-of-a-kind book </a:t>
            </a:r>
            <a:endParaRPr sz="1000">
              <a:solidFill>
                <a:srgbClr val="11111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010ef9081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010ef9081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NY art book fair </a:t>
            </a:r>
            <a:endParaRPr/>
          </a:p>
          <a:p>
            <a:pPr indent="0" lvl="0" marL="0" rtl="0" algn="l">
              <a:spcBef>
                <a:spcPts val="0"/>
              </a:spcBef>
              <a:spcAft>
                <a:spcPts val="0"/>
              </a:spcAft>
              <a:buNone/>
            </a:pPr>
            <a:r>
              <a:rPr lang="en"/>
              <a:t>Desert Comics </a:t>
            </a:r>
            <a:endParaRPr/>
          </a:p>
          <a:p>
            <a:pPr indent="0" lvl="0" marL="0" rtl="0" algn="l">
              <a:spcBef>
                <a:spcPts val="0"/>
              </a:spcBef>
              <a:spcAft>
                <a:spcPts val="0"/>
              </a:spcAft>
              <a:buNone/>
            </a:pPr>
            <a:r>
              <a:rPr lang="en"/>
              <a:t>Berl’s poetry Shop </a:t>
            </a:r>
            <a:endParaRPr/>
          </a:p>
          <a:p>
            <a:pPr indent="0" lvl="0" marL="0" rtl="0" algn="l">
              <a:spcBef>
                <a:spcPts val="0"/>
              </a:spcBef>
              <a:spcAft>
                <a:spcPts val="0"/>
              </a:spcAft>
              <a:buNone/>
            </a:pPr>
            <a:r>
              <a:rPr lang="en"/>
              <a:t>Blue Stocking </a:t>
            </a:r>
            <a:endParaRPr/>
          </a:p>
          <a:p>
            <a:pPr indent="0" lvl="0" marL="0" rtl="0" algn="l">
              <a:spcBef>
                <a:spcPts val="0"/>
              </a:spcBef>
              <a:spcAft>
                <a:spcPts val="0"/>
              </a:spcAft>
              <a:buNone/>
            </a:pPr>
            <a:r>
              <a:rPr lang="en"/>
              <a:t>Zine Fairs // ex: New York Tech Zine Fair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579a5204743476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579a5204743476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2"/>
                </a:solidFill>
              </a:rPr>
              <a:t>Give an optional prompt while people decorate their covers? Or need help with other steps? A way to activate the sketchbook and help alleviate fear of the blank page </a:t>
            </a:r>
            <a:endParaRPr sz="1000">
              <a:solidFill>
                <a:schemeClr val="dk2"/>
              </a:solidFill>
            </a:endParaRPr>
          </a:p>
          <a:p>
            <a:pPr indent="0" lvl="0" marL="0" rtl="0" algn="l">
              <a:lnSpc>
                <a:spcPct val="115000"/>
              </a:lnSpc>
              <a:spcBef>
                <a:spcPts val="1600"/>
              </a:spcBef>
              <a:spcAft>
                <a:spcPts val="0"/>
              </a:spcAft>
              <a:buNone/>
            </a:pPr>
            <a:r>
              <a:rPr lang="en" sz="1000">
                <a:solidFill>
                  <a:schemeClr val="dk2"/>
                </a:solidFill>
              </a:rPr>
              <a:t>Other prompts for attendees on their own?:</a:t>
            </a:r>
            <a:endParaRPr sz="1000">
              <a:solidFill>
                <a:schemeClr val="dk2"/>
              </a:solidFill>
            </a:endParaRPr>
          </a:p>
          <a:p>
            <a:pPr indent="-292100" lvl="0" marL="457200" rtl="0" algn="l">
              <a:lnSpc>
                <a:spcPct val="115000"/>
              </a:lnSpc>
              <a:spcBef>
                <a:spcPts val="1600"/>
              </a:spcBef>
              <a:spcAft>
                <a:spcPts val="0"/>
              </a:spcAft>
              <a:buClr>
                <a:schemeClr val="dk2"/>
              </a:buClr>
              <a:buSzPts val="1000"/>
              <a:buChar char="●"/>
            </a:pPr>
            <a:r>
              <a:rPr lang="en" sz="1000">
                <a:solidFill>
                  <a:schemeClr val="dk2"/>
                </a:solidFill>
              </a:rPr>
              <a:t>Tracking your dreams / (reference to Data slide)</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Follow a specific color (like cerulean blue) through your daily commute or walk home </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Use an accordion to document a trip or a specific duration of time</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Use an accordion to explore a word pair, with 1 word on one side and the back as the other ex: Day &amp; Night </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Collection of haikus</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A collection of recipes </a:t>
            </a:r>
            <a:endParaRPr sz="1000">
              <a:solidFill>
                <a:schemeClr val="dk2"/>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09de3b45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09de3b45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about ideation / visual inspiration as a creative process, check out Idit Barak’s workshop after this </a:t>
            </a:r>
            <a:endParaRPr/>
          </a:p>
          <a:p>
            <a:pPr indent="0" lvl="0" marL="0" rtl="0" algn="l">
              <a:spcBef>
                <a:spcPts val="0"/>
              </a:spcBef>
              <a:spcAft>
                <a:spcPts val="0"/>
              </a:spcAft>
              <a:buNone/>
            </a:pPr>
            <a:r>
              <a:rPr lang="en"/>
              <a:t>“Inspiration as a tool in the Creative Process”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1b5f4a9f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1b5f4a9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why Lofi Sketch Books?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09de3b4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09de3b4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record our the world around us &amp; our own ideas into a physical space?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09de3b45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09de3b4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there are digital Sketching &amp; recording tools?  </a:t>
            </a:r>
            <a:endParaRPr/>
          </a:p>
          <a:p>
            <a:pPr indent="-298450" lvl="0" marL="457200" rtl="0" algn="l">
              <a:spcBef>
                <a:spcPts val="0"/>
              </a:spcBef>
              <a:spcAft>
                <a:spcPts val="0"/>
              </a:spcAft>
              <a:buSzPts val="1100"/>
              <a:buChar char="+"/>
            </a:pPr>
            <a:r>
              <a:rPr lang="en"/>
              <a:t>Paper  // </a:t>
            </a:r>
            <a:r>
              <a:rPr lang="en" u="sng">
                <a:solidFill>
                  <a:schemeClr val="hlink"/>
                </a:solidFill>
                <a:hlinkClick r:id="rId2"/>
              </a:rPr>
              <a:t>https://paper.bywetransfer.com/</a:t>
            </a:r>
            <a:r>
              <a:rPr lang="en"/>
              <a:t> </a:t>
            </a:r>
            <a:endParaRPr/>
          </a:p>
          <a:p>
            <a:pPr indent="-298450" lvl="0" marL="457200" rtl="0" algn="l">
              <a:spcBef>
                <a:spcPts val="0"/>
              </a:spcBef>
              <a:spcAft>
                <a:spcPts val="0"/>
              </a:spcAft>
              <a:buSzPts val="1100"/>
              <a:buChar char="+"/>
            </a:pPr>
            <a:r>
              <a:rPr lang="en"/>
              <a:t>Adobe Sketch // https://itunes.apple.com/us/app/adobe-photoshop-sketch/id839085644?mt=8</a:t>
            </a:r>
            <a:endParaRPr/>
          </a:p>
          <a:p>
            <a:pPr indent="-298450" lvl="0" marL="457200" rtl="0" algn="l">
              <a:spcBef>
                <a:spcPts val="0"/>
              </a:spcBef>
              <a:spcAft>
                <a:spcPts val="0"/>
              </a:spcAft>
              <a:buSzPts val="1100"/>
              <a:buChar char="+"/>
            </a:pPr>
            <a:r>
              <a:rPr lang="en"/>
              <a:t>Sensu Brush // </a:t>
            </a:r>
            <a:r>
              <a:rPr lang="en" u="sng">
                <a:solidFill>
                  <a:schemeClr val="hlink"/>
                </a:solidFill>
                <a:hlinkClick r:id="rId3"/>
              </a:rPr>
              <a:t>https://www.youtube.com/watch?v=ERd_JYq8YNw</a:t>
            </a:r>
            <a:endParaRPr/>
          </a:p>
          <a:p>
            <a:pPr indent="-298450" lvl="0" marL="457200" rtl="0" algn="l">
              <a:spcBef>
                <a:spcPts val="0"/>
              </a:spcBef>
              <a:spcAft>
                <a:spcPts val="0"/>
              </a:spcAft>
              <a:buSzPts val="1100"/>
              <a:buChar char="+"/>
            </a:pPr>
            <a:r>
              <a:rPr lang="en"/>
              <a:t>[</a:t>
            </a:r>
            <a:r>
              <a:rPr lang="en">
                <a:solidFill>
                  <a:schemeClr val="dk1"/>
                </a:solidFill>
              </a:rPr>
              <a:t>Can ask if there are ones people enjoy?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010ef908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010ef908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have their pros &amp; cons / what are the pros of the physical sketchbook in relation to the digital? </a:t>
            </a:r>
            <a:endParaRPr/>
          </a:p>
          <a:p>
            <a:pPr indent="0" lvl="0" marL="0" rtl="0" algn="l">
              <a:spcBef>
                <a:spcPts val="0"/>
              </a:spcBef>
              <a:spcAft>
                <a:spcPts val="0"/>
              </a:spcAft>
              <a:buNone/>
            </a:pPr>
            <a:r>
              <a:rPr lang="en"/>
              <a:t>[Understanding that often a financial barrier separates the two as well]</a:t>
            </a:r>
            <a:endParaRPr/>
          </a:p>
          <a:p>
            <a:pPr indent="0" lvl="0" marL="0" rtl="0" algn="l">
              <a:spcBef>
                <a:spcPts val="0"/>
              </a:spcBef>
              <a:spcAft>
                <a:spcPts val="0"/>
              </a:spcAft>
              <a:buNone/>
            </a:pPr>
            <a:r>
              <a:rPr lang="en"/>
              <a:t>[can always scan from the physical into the digital later too]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09de3b45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09de3b45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benefits to no undo button?  </a:t>
            </a:r>
            <a:endParaRPr/>
          </a:p>
          <a:p>
            <a:pPr indent="0" lvl="0" marL="0" rtl="0" algn="l">
              <a:spcBef>
                <a:spcPts val="0"/>
              </a:spcBef>
              <a:spcAft>
                <a:spcPts val="0"/>
              </a:spcAft>
              <a:buNone/>
            </a:pPr>
            <a:r>
              <a:rPr lang="en"/>
              <a:t>Paper has a limited memory / no undo button - becoming a creative constraint, an aspect that we embrace as part of the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we have a </a:t>
            </a:r>
            <a:r>
              <a:rPr lang="en"/>
              <a:t>tendency</a:t>
            </a:r>
            <a:r>
              <a:rPr lang="en"/>
              <a:t> to delete lines or ideas when recording in digital apps, that could actually be helpful to us when developing an artistic style.  Or maybe an idea that </a:t>
            </a:r>
            <a:r>
              <a:rPr lang="en"/>
              <a:t>didn't</a:t>
            </a:r>
            <a:r>
              <a:rPr lang="en"/>
              <a:t> seem so great in that moment will become foundational for ideas in the future.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1.jp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12.jpg"/><Relationship Id="rId5"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28.jpg"/><Relationship Id="rId5" Type="http://schemas.openxmlformats.org/officeDocument/2006/relationships/image" Target="../media/image27.jpg"/><Relationship Id="rId6" Type="http://schemas.openxmlformats.org/officeDocument/2006/relationships/image" Target="../media/image21.jpg"/><Relationship Id="rId7" Type="http://schemas.openxmlformats.org/officeDocument/2006/relationships/image" Target="../media/image29.jpg"/><Relationship Id="rId8"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3.jpg"/><Relationship Id="rId4" Type="http://schemas.openxmlformats.org/officeDocument/2006/relationships/image" Target="../media/image26.jpg"/><Relationship Id="rId5"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66.png"/><Relationship Id="rId5" Type="http://schemas.openxmlformats.org/officeDocument/2006/relationships/image" Target="../media/image63.png"/><Relationship Id="rId6" Type="http://schemas.openxmlformats.org/officeDocument/2006/relationships/image" Target="../media/image62.png"/><Relationship Id="rId7"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jpg"/><Relationship Id="rId4" Type="http://schemas.openxmlformats.org/officeDocument/2006/relationships/image" Target="../media/image49.jpg"/><Relationship Id="rId5" Type="http://schemas.openxmlformats.org/officeDocument/2006/relationships/image" Target="../media/image5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jpg"/><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jp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3.pn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jp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11" Type="http://schemas.openxmlformats.org/officeDocument/2006/relationships/image" Target="../media/image57.jpg"/><Relationship Id="rId10" Type="http://schemas.openxmlformats.org/officeDocument/2006/relationships/image" Target="../media/image59.jpg"/><Relationship Id="rId13" Type="http://schemas.openxmlformats.org/officeDocument/2006/relationships/image" Target="../media/image61.png"/><Relationship Id="rId12"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jpg"/><Relationship Id="rId4" Type="http://schemas.openxmlformats.org/officeDocument/2006/relationships/image" Target="../media/image42.jpg"/><Relationship Id="rId9" Type="http://schemas.openxmlformats.org/officeDocument/2006/relationships/image" Target="../media/image55.jpg"/><Relationship Id="rId5" Type="http://schemas.openxmlformats.org/officeDocument/2006/relationships/image" Target="../media/image40.jpg"/><Relationship Id="rId6" Type="http://schemas.openxmlformats.org/officeDocument/2006/relationships/image" Target="../media/image46.jpg"/><Relationship Id="rId7" Type="http://schemas.openxmlformats.org/officeDocument/2006/relationships/image" Target="../media/image50.jpg"/><Relationship Id="rId8" Type="http://schemas.openxmlformats.org/officeDocument/2006/relationships/image" Target="../media/image5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10" Type="http://schemas.openxmlformats.org/officeDocument/2006/relationships/image" Target="../media/image74.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7.png"/><Relationship Id="rId4" Type="http://schemas.openxmlformats.org/officeDocument/2006/relationships/image" Target="../media/image68.png"/><Relationship Id="rId9" Type="http://schemas.openxmlformats.org/officeDocument/2006/relationships/image" Target="../media/image83.png"/><Relationship Id="rId5" Type="http://schemas.openxmlformats.org/officeDocument/2006/relationships/image" Target="../media/image72.png"/><Relationship Id="rId6" Type="http://schemas.openxmlformats.org/officeDocument/2006/relationships/image" Target="../media/image71.png"/><Relationship Id="rId7" Type="http://schemas.openxmlformats.org/officeDocument/2006/relationships/image" Target="../media/image76.png"/><Relationship Id="rId8"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5.png"/><Relationship Id="rId4" Type="http://schemas.openxmlformats.org/officeDocument/2006/relationships/image" Target="../media/image75.png"/><Relationship Id="rId5" Type="http://schemas.openxmlformats.org/officeDocument/2006/relationships/image" Target="../media/image82.png"/><Relationship Id="rId6" Type="http://schemas.openxmlformats.org/officeDocument/2006/relationships/image" Target="../media/image78.png"/><Relationship Id="rId7" Type="http://schemas.openxmlformats.org/officeDocument/2006/relationships/image" Target="../media/image95.png"/><Relationship Id="rId8" Type="http://schemas.openxmlformats.org/officeDocument/2006/relationships/image" Target="../media/image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4.jpg"/><Relationship Id="rId4" Type="http://schemas.openxmlformats.org/officeDocument/2006/relationships/image" Target="../media/image8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0.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9.jpg"/><Relationship Id="rId4" Type="http://schemas.openxmlformats.org/officeDocument/2006/relationships/image" Target="../media/image8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9.png"/><Relationship Id="rId4" Type="http://schemas.openxmlformats.org/officeDocument/2006/relationships/image" Target="../media/image98.png"/><Relationship Id="rId5"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2.png"/><Relationship Id="rId4" Type="http://schemas.openxmlformats.org/officeDocument/2006/relationships/image" Target="../media/image92.png"/><Relationship Id="rId5" Type="http://schemas.openxmlformats.org/officeDocument/2006/relationships/image" Target="../media/image103.png"/><Relationship Id="rId6" Type="http://schemas.openxmlformats.org/officeDocument/2006/relationships/image" Target="../media/image91.png"/><Relationship Id="rId7" Type="http://schemas.openxmlformats.org/officeDocument/2006/relationships/image" Target="../media/image94.jpg"/><Relationship Id="rId8"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1.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4.jpg"/><Relationship Id="rId5"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046000" y="-145450"/>
            <a:ext cx="7111473" cy="5333574"/>
          </a:xfrm>
          <a:prstGeom prst="rect">
            <a:avLst/>
          </a:prstGeom>
          <a:noFill/>
          <a:ln>
            <a:noFill/>
          </a:ln>
        </p:spPr>
      </p:pic>
      <p:sp>
        <p:nvSpPr>
          <p:cNvPr id="55" name="Google Shape;55;p13"/>
          <p:cNvSpPr txBox="1"/>
          <p:nvPr/>
        </p:nvSpPr>
        <p:spPr>
          <a:xfrm>
            <a:off x="6000875" y="4008750"/>
            <a:ext cx="2667000" cy="10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Teaching As Art Day!</a:t>
            </a:r>
            <a:endParaRPr i="1"/>
          </a:p>
          <a:p>
            <a:pPr indent="0" lvl="0" marL="0" rtl="0" algn="l">
              <a:spcBef>
                <a:spcPts val="0"/>
              </a:spcBef>
              <a:spcAft>
                <a:spcPts val="0"/>
              </a:spcAft>
              <a:buNone/>
            </a:pPr>
            <a:r>
              <a:rPr i="1" lang="en"/>
              <a:t>Class: Lofi Sketchbooks  </a:t>
            </a:r>
            <a:endParaRPr i="1"/>
          </a:p>
          <a:p>
            <a:pPr indent="0" lvl="0" marL="0" rtl="0" algn="l">
              <a:spcBef>
                <a:spcPts val="0"/>
              </a:spcBef>
              <a:spcAft>
                <a:spcPts val="0"/>
              </a:spcAft>
              <a:buNone/>
            </a:pPr>
            <a:r>
              <a:rPr i="1" lang="en"/>
              <a:t>Teacher: Becca Moore</a:t>
            </a:r>
            <a:endParaRPr i="1"/>
          </a:p>
          <a:p>
            <a:pPr indent="0" lvl="0" marL="0" rtl="0" algn="l">
              <a:spcBef>
                <a:spcPts val="0"/>
              </a:spcBef>
              <a:spcAft>
                <a:spcPts val="0"/>
              </a:spcAft>
              <a:buNone/>
            </a:pPr>
            <a:r>
              <a:rPr i="1" lang="en"/>
              <a:t>Room: 613 </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22"/>
          <p:cNvPicPr preferRelativeResize="0"/>
          <p:nvPr/>
        </p:nvPicPr>
        <p:blipFill>
          <a:blip r:embed="rId3">
            <a:alphaModFix/>
          </a:blip>
          <a:stretch>
            <a:fillRect/>
          </a:stretch>
        </p:blipFill>
        <p:spPr>
          <a:xfrm>
            <a:off x="317175" y="1009651"/>
            <a:ext cx="5126701" cy="2571750"/>
          </a:xfrm>
          <a:prstGeom prst="rect">
            <a:avLst/>
          </a:prstGeom>
          <a:noFill/>
          <a:ln>
            <a:noFill/>
          </a:ln>
        </p:spPr>
      </p:pic>
      <p:pic>
        <p:nvPicPr>
          <p:cNvPr id="106" name="Google Shape;106;p22"/>
          <p:cNvPicPr preferRelativeResize="0"/>
          <p:nvPr/>
        </p:nvPicPr>
        <p:blipFill>
          <a:blip r:embed="rId4">
            <a:alphaModFix/>
          </a:blip>
          <a:stretch>
            <a:fillRect/>
          </a:stretch>
        </p:blipFill>
        <p:spPr>
          <a:xfrm>
            <a:off x="4665824" y="1009649"/>
            <a:ext cx="3854851"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23"/>
          <p:cNvPicPr preferRelativeResize="0"/>
          <p:nvPr/>
        </p:nvPicPr>
        <p:blipFill>
          <a:blip r:embed="rId3">
            <a:alphaModFix/>
          </a:blip>
          <a:stretch>
            <a:fillRect/>
          </a:stretch>
        </p:blipFill>
        <p:spPr>
          <a:xfrm>
            <a:off x="1259200" y="244712"/>
            <a:ext cx="3312799" cy="4654075"/>
          </a:xfrm>
          <a:prstGeom prst="rect">
            <a:avLst/>
          </a:prstGeom>
          <a:noFill/>
          <a:ln>
            <a:noFill/>
          </a:ln>
        </p:spPr>
      </p:pic>
      <p:pic>
        <p:nvPicPr>
          <p:cNvPr id="112" name="Google Shape;112;p23"/>
          <p:cNvPicPr preferRelativeResize="0"/>
          <p:nvPr/>
        </p:nvPicPr>
        <p:blipFill>
          <a:blip r:embed="rId4">
            <a:alphaModFix/>
          </a:blip>
          <a:stretch>
            <a:fillRect/>
          </a:stretch>
        </p:blipFill>
        <p:spPr>
          <a:xfrm>
            <a:off x="5157425" y="371700"/>
            <a:ext cx="2160700" cy="3840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4"/>
          <p:cNvPicPr preferRelativeResize="0"/>
          <p:nvPr/>
        </p:nvPicPr>
        <p:blipFill>
          <a:blip r:embed="rId3">
            <a:alphaModFix/>
          </a:blip>
          <a:stretch>
            <a:fillRect/>
          </a:stretch>
        </p:blipFill>
        <p:spPr>
          <a:xfrm>
            <a:off x="2550" y="1975"/>
            <a:ext cx="9138883" cy="51395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5"/>
          <p:cNvPicPr preferRelativeResize="0"/>
          <p:nvPr/>
        </p:nvPicPr>
        <p:blipFill>
          <a:blip r:embed="rId3">
            <a:alphaModFix/>
          </a:blip>
          <a:stretch>
            <a:fillRect/>
          </a:stretch>
        </p:blipFill>
        <p:spPr>
          <a:xfrm>
            <a:off x="4336161" y="847850"/>
            <a:ext cx="5240139" cy="3278975"/>
          </a:xfrm>
          <a:prstGeom prst="rect">
            <a:avLst/>
          </a:prstGeom>
          <a:noFill/>
          <a:ln>
            <a:noFill/>
          </a:ln>
        </p:spPr>
      </p:pic>
      <p:pic>
        <p:nvPicPr>
          <p:cNvPr id="123" name="Google Shape;123;p25"/>
          <p:cNvPicPr preferRelativeResize="0"/>
          <p:nvPr/>
        </p:nvPicPr>
        <p:blipFill>
          <a:blip r:embed="rId4">
            <a:alphaModFix/>
          </a:blip>
          <a:stretch>
            <a:fillRect/>
          </a:stretch>
        </p:blipFill>
        <p:spPr>
          <a:xfrm>
            <a:off x="304800" y="662425"/>
            <a:ext cx="4547101" cy="3402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6"/>
          <p:cNvPicPr preferRelativeResize="0"/>
          <p:nvPr/>
        </p:nvPicPr>
        <p:blipFill>
          <a:blip r:embed="rId3">
            <a:alphaModFix/>
          </a:blip>
          <a:stretch>
            <a:fillRect/>
          </a:stretch>
        </p:blipFill>
        <p:spPr>
          <a:xfrm>
            <a:off x="2508288" y="596275"/>
            <a:ext cx="4127425" cy="4104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7"/>
          <p:cNvPicPr preferRelativeResize="0"/>
          <p:nvPr/>
        </p:nvPicPr>
        <p:blipFill>
          <a:blip r:embed="rId3">
            <a:alphaModFix/>
          </a:blip>
          <a:stretch>
            <a:fillRect/>
          </a:stretch>
        </p:blipFill>
        <p:spPr>
          <a:xfrm>
            <a:off x="972868" y="1451398"/>
            <a:ext cx="3813056" cy="2553225"/>
          </a:xfrm>
          <a:prstGeom prst="rect">
            <a:avLst/>
          </a:prstGeom>
          <a:noFill/>
          <a:ln>
            <a:noFill/>
          </a:ln>
        </p:spPr>
      </p:pic>
      <p:pic>
        <p:nvPicPr>
          <p:cNvPr id="134" name="Google Shape;134;p27"/>
          <p:cNvPicPr preferRelativeResize="0"/>
          <p:nvPr/>
        </p:nvPicPr>
        <p:blipFill>
          <a:blip r:embed="rId4">
            <a:alphaModFix/>
          </a:blip>
          <a:stretch>
            <a:fillRect/>
          </a:stretch>
        </p:blipFill>
        <p:spPr>
          <a:xfrm>
            <a:off x="5557462" y="259350"/>
            <a:ext cx="2553226" cy="2553226"/>
          </a:xfrm>
          <a:prstGeom prst="rect">
            <a:avLst/>
          </a:prstGeom>
          <a:noFill/>
          <a:ln>
            <a:noFill/>
          </a:ln>
        </p:spPr>
      </p:pic>
      <p:pic>
        <p:nvPicPr>
          <p:cNvPr id="135" name="Google Shape;135;p27"/>
          <p:cNvPicPr preferRelativeResize="0"/>
          <p:nvPr/>
        </p:nvPicPr>
        <p:blipFill>
          <a:blip r:embed="rId5">
            <a:alphaModFix/>
          </a:blip>
          <a:stretch>
            <a:fillRect/>
          </a:stretch>
        </p:blipFill>
        <p:spPr>
          <a:xfrm>
            <a:off x="5745999" y="2446951"/>
            <a:ext cx="2176155" cy="1740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8"/>
          <p:cNvPicPr preferRelativeResize="0"/>
          <p:nvPr/>
        </p:nvPicPr>
        <p:blipFill>
          <a:blip r:embed="rId3">
            <a:alphaModFix/>
          </a:blip>
          <a:stretch>
            <a:fillRect/>
          </a:stretch>
        </p:blipFill>
        <p:spPr>
          <a:xfrm>
            <a:off x="2140975" y="641225"/>
            <a:ext cx="5073925" cy="3379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9"/>
          <p:cNvPicPr preferRelativeResize="0"/>
          <p:nvPr/>
        </p:nvPicPr>
        <p:blipFill>
          <a:blip r:embed="rId3">
            <a:alphaModFix/>
          </a:blip>
          <a:stretch>
            <a:fillRect/>
          </a:stretch>
        </p:blipFill>
        <p:spPr>
          <a:xfrm>
            <a:off x="1203450" y="1213100"/>
            <a:ext cx="2998901" cy="2573800"/>
          </a:xfrm>
          <a:prstGeom prst="rect">
            <a:avLst/>
          </a:prstGeom>
          <a:noFill/>
          <a:ln>
            <a:noFill/>
          </a:ln>
        </p:spPr>
      </p:pic>
      <p:pic>
        <p:nvPicPr>
          <p:cNvPr id="146" name="Google Shape;146;p29"/>
          <p:cNvPicPr preferRelativeResize="0"/>
          <p:nvPr/>
        </p:nvPicPr>
        <p:blipFill>
          <a:blip r:embed="rId4">
            <a:alphaModFix/>
          </a:blip>
          <a:stretch>
            <a:fillRect/>
          </a:stretch>
        </p:blipFill>
        <p:spPr>
          <a:xfrm>
            <a:off x="4572000" y="1768638"/>
            <a:ext cx="3290650" cy="1606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30"/>
          <p:cNvPicPr preferRelativeResize="0"/>
          <p:nvPr/>
        </p:nvPicPr>
        <p:blipFill>
          <a:blip r:embed="rId3">
            <a:alphaModFix/>
          </a:blip>
          <a:stretch>
            <a:fillRect/>
          </a:stretch>
        </p:blipFill>
        <p:spPr>
          <a:xfrm>
            <a:off x="1734650" y="-220000"/>
            <a:ext cx="5478574" cy="5444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31"/>
          <p:cNvPicPr preferRelativeResize="0"/>
          <p:nvPr/>
        </p:nvPicPr>
        <p:blipFill>
          <a:blip r:embed="rId3">
            <a:alphaModFix/>
          </a:blip>
          <a:stretch>
            <a:fillRect/>
          </a:stretch>
        </p:blipFill>
        <p:spPr>
          <a:xfrm>
            <a:off x="1238163" y="363747"/>
            <a:ext cx="6667676" cy="4095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695575" y="940125"/>
            <a:ext cx="3610126" cy="2536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32"/>
          <p:cNvPicPr preferRelativeResize="0"/>
          <p:nvPr/>
        </p:nvPicPr>
        <p:blipFill>
          <a:blip r:embed="rId3">
            <a:alphaModFix/>
          </a:blip>
          <a:stretch>
            <a:fillRect/>
          </a:stretch>
        </p:blipFill>
        <p:spPr>
          <a:xfrm>
            <a:off x="2830901" y="407273"/>
            <a:ext cx="2936076" cy="2167088"/>
          </a:xfrm>
          <a:prstGeom prst="rect">
            <a:avLst/>
          </a:prstGeom>
          <a:noFill/>
          <a:ln>
            <a:noFill/>
          </a:ln>
        </p:spPr>
      </p:pic>
      <p:pic>
        <p:nvPicPr>
          <p:cNvPr id="162" name="Google Shape;162;p32"/>
          <p:cNvPicPr preferRelativeResize="0"/>
          <p:nvPr/>
        </p:nvPicPr>
        <p:blipFill>
          <a:blip r:embed="rId4">
            <a:alphaModFix/>
          </a:blip>
          <a:stretch>
            <a:fillRect/>
          </a:stretch>
        </p:blipFill>
        <p:spPr>
          <a:xfrm>
            <a:off x="298650" y="407263"/>
            <a:ext cx="2936076" cy="2167096"/>
          </a:xfrm>
          <a:prstGeom prst="rect">
            <a:avLst/>
          </a:prstGeom>
          <a:noFill/>
          <a:ln>
            <a:noFill/>
          </a:ln>
        </p:spPr>
      </p:pic>
      <p:pic>
        <p:nvPicPr>
          <p:cNvPr id="163" name="Google Shape;163;p32"/>
          <p:cNvPicPr preferRelativeResize="0"/>
          <p:nvPr/>
        </p:nvPicPr>
        <p:blipFill>
          <a:blip r:embed="rId5">
            <a:alphaModFix/>
          </a:blip>
          <a:stretch>
            <a:fillRect/>
          </a:stretch>
        </p:blipFill>
        <p:spPr>
          <a:xfrm>
            <a:off x="5726924" y="407263"/>
            <a:ext cx="2936076" cy="2167109"/>
          </a:xfrm>
          <a:prstGeom prst="rect">
            <a:avLst/>
          </a:prstGeom>
          <a:noFill/>
          <a:ln>
            <a:noFill/>
          </a:ln>
        </p:spPr>
      </p:pic>
      <p:pic>
        <p:nvPicPr>
          <p:cNvPr id="164" name="Google Shape;164;p32"/>
          <p:cNvPicPr preferRelativeResize="0"/>
          <p:nvPr/>
        </p:nvPicPr>
        <p:blipFill>
          <a:blip r:embed="rId6">
            <a:alphaModFix/>
          </a:blip>
          <a:stretch>
            <a:fillRect/>
          </a:stretch>
        </p:blipFill>
        <p:spPr>
          <a:xfrm>
            <a:off x="5616801" y="2487852"/>
            <a:ext cx="3046197" cy="2248380"/>
          </a:xfrm>
          <a:prstGeom prst="rect">
            <a:avLst/>
          </a:prstGeom>
          <a:noFill/>
          <a:ln>
            <a:noFill/>
          </a:ln>
        </p:spPr>
      </p:pic>
      <p:pic>
        <p:nvPicPr>
          <p:cNvPr id="165" name="Google Shape;165;p32"/>
          <p:cNvPicPr preferRelativeResize="0"/>
          <p:nvPr/>
        </p:nvPicPr>
        <p:blipFill>
          <a:blip r:embed="rId7">
            <a:alphaModFix/>
          </a:blip>
          <a:stretch>
            <a:fillRect/>
          </a:stretch>
        </p:blipFill>
        <p:spPr>
          <a:xfrm>
            <a:off x="298657" y="2487840"/>
            <a:ext cx="3046215" cy="2248397"/>
          </a:xfrm>
          <a:prstGeom prst="rect">
            <a:avLst/>
          </a:prstGeom>
          <a:noFill/>
          <a:ln>
            <a:noFill/>
          </a:ln>
        </p:spPr>
      </p:pic>
      <p:pic>
        <p:nvPicPr>
          <p:cNvPr id="166" name="Google Shape;166;p32"/>
          <p:cNvPicPr preferRelativeResize="0"/>
          <p:nvPr/>
        </p:nvPicPr>
        <p:blipFill>
          <a:blip r:embed="rId8">
            <a:alphaModFix/>
          </a:blip>
          <a:stretch>
            <a:fillRect/>
          </a:stretch>
        </p:blipFill>
        <p:spPr>
          <a:xfrm>
            <a:off x="2720779" y="2487847"/>
            <a:ext cx="3046197" cy="22483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33"/>
          <p:cNvPicPr preferRelativeResize="0"/>
          <p:nvPr/>
        </p:nvPicPr>
        <p:blipFill>
          <a:blip r:embed="rId3">
            <a:alphaModFix/>
          </a:blip>
          <a:stretch>
            <a:fillRect/>
          </a:stretch>
        </p:blipFill>
        <p:spPr>
          <a:xfrm>
            <a:off x="2956175" y="0"/>
            <a:ext cx="3857626"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4"/>
          <p:cNvPicPr preferRelativeResize="0"/>
          <p:nvPr/>
        </p:nvPicPr>
        <p:blipFill>
          <a:blip r:embed="rId3">
            <a:alphaModFix/>
          </a:blip>
          <a:stretch>
            <a:fillRect/>
          </a:stretch>
        </p:blipFill>
        <p:spPr>
          <a:xfrm>
            <a:off x="204525" y="613990"/>
            <a:ext cx="2936624" cy="3915506"/>
          </a:xfrm>
          <a:prstGeom prst="rect">
            <a:avLst/>
          </a:prstGeom>
          <a:noFill/>
          <a:ln>
            <a:noFill/>
          </a:ln>
        </p:spPr>
      </p:pic>
      <p:pic>
        <p:nvPicPr>
          <p:cNvPr id="177" name="Google Shape;177;p34"/>
          <p:cNvPicPr preferRelativeResize="0"/>
          <p:nvPr/>
        </p:nvPicPr>
        <p:blipFill>
          <a:blip r:embed="rId4">
            <a:alphaModFix/>
          </a:blip>
          <a:stretch>
            <a:fillRect/>
          </a:stretch>
        </p:blipFill>
        <p:spPr>
          <a:xfrm>
            <a:off x="5590524" y="614016"/>
            <a:ext cx="2936627" cy="3915486"/>
          </a:xfrm>
          <a:prstGeom prst="rect">
            <a:avLst/>
          </a:prstGeom>
          <a:noFill/>
          <a:ln>
            <a:noFill/>
          </a:ln>
        </p:spPr>
      </p:pic>
      <p:pic>
        <p:nvPicPr>
          <p:cNvPr id="178" name="Google Shape;178;p34"/>
          <p:cNvPicPr preferRelativeResize="0"/>
          <p:nvPr/>
        </p:nvPicPr>
        <p:blipFill>
          <a:blip r:embed="rId5">
            <a:alphaModFix/>
          </a:blip>
          <a:stretch>
            <a:fillRect/>
          </a:stretch>
        </p:blipFill>
        <p:spPr>
          <a:xfrm>
            <a:off x="2920575" y="614000"/>
            <a:ext cx="2936627" cy="39155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5"/>
          <p:cNvPicPr preferRelativeResize="0"/>
          <p:nvPr/>
        </p:nvPicPr>
        <p:blipFill rotWithShape="1">
          <a:blip r:embed="rId3">
            <a:alphaModFix/>
          </a:blip>
          <a:srcRect b="25123" l="0" r="0" t="17996"/>
          <a:stretch/>
        </p:blipFill>
        <p:spPr>
          <a:xfrm>
            <a:off x="6451425" y="605100"/>
            <a:ext cx="2245626" cy="2194050"/>
          </a:xfrm>
          <a:prstGeom prst="rect">
            <a:avLst/>
          </a:prstGeom>
          <a:noFill/>
          <a:ln>
            <a:noFill/>
          </a:ln>
        </p:spPr>
      </p:pic>
      <p:pic>
        <p:nvPicPr>
          <p:cNvPr id="184" name="Google Shape;184;p35"/>
          <p:cNvPicPr preferRelativeResize="0"/>
          <p:nvPr/>
        </p:nvPicPr>
        <p:blipFill rotWithShape="1">
          <a:blip r:embed="rId4">
            <a:alphaModFix/>
          </a:blip>
          <a:srcRect b="25991" l="0" r="0" t="17894"/>
          <a:stretch/>
        </p:blipFill>
        <p:spPr>
          <a:xfrm>
            <a:off x="4348701" y="590208"/>
            <a:ext cx="2301504" cy="2194040"/>
          </a:xfrm>
          <a:prstGeom prst="rect">
            <a:avLst/>
          </a:prstGeom>
          <a:noFill/>
          <a:ln>
            <a:noFill/>
          </a:ln>
        </p:spPr>
      </p:pic>
      <p:pic>
        <p:nvPicPr>
          <p:cNvPr id="185" name="Google Shape;185;p35"/>
          <p:cNvPicPr preferRelativeResize="0"/>
          <p:nvPr/>
        </p:nvPicPr>
        <p:blipFill rotWithShape="1">
          <a:blip r:embed="rId5">
            <a:alphaModFix/>
          </a:blip>
          <a:srcRect b="25514" l="0" r="0" t="17674"/>
          <a:stretch/>
        </p:blipFill>
        <p:spPr>
          <a:xfrm>
            <a:off x="6521868" y="2570995"/>
            <a:ext cx="2175184" cy="2221053"/>
          </a:xfrm>
          <a:prstGeom prst="rect">
            <a:avLst/>
          </a:prstGeom>
          <a:noFill/>
          <a:ln>
            <a:noFill/>
          </a:ln>
        </p:spPr>
      </p:pic>
      <p:pic>
        <p:nvPicPr>
          <p:cNvPr id="186" name="Google Shape;186;p35"/>
          <p:cNvPicPr preferRelativeResize="0"/>
          <p:nvPr/>
        </p:nvPicPr>
        <p:blipFill rotWithShape="1">
          <a:blip r:embed="rId6">
            <a:alphaModFix/>
          </a:blip>
          <a:srcRect b="31999" l="0" r="0" t="10009"/>
          <a:stretch/>
        </p:blipFill>
        <p:spPr>
          <a:xfrm>
            <a:off x="253650" y="590200"/>
            <a:ext cx="3912225" cy="3780799"/>
          </a:xfrm>
          <a:prstGeom prst="rect">
            <a:avLst/>
          </a:prstGeom>
          <a:noFill/>
          <a:ln>
            <a:noFill/>
          </a:ln>
        </p:spPr>
      </p:pic>
      <p:pic>
        <p:nvPicPr>
          <p:cNvPr id="187" name="Google Shape;187;p35"/>
          <p:cNvPicPr preferRelativeResize="0"/>
          <p:nvPr/>
        </p:nvPicPr>
        <p:blipFill rotWithShape="1">
          <a:blip r:embed="rId7">
            <a:alphaModFix/>
          </a:blip>
          <a:srcRect b="25938" l="0" r="0" t="20370"/>
          <a:stretch/>
        </p:blipFill>
        <p:spPr>
          <a:xfrm>
            <a:off x="4348702" y="2570996"/>
            <a:ext cx="2301493" cy="22210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36"/>
          <p:cNvPicPr preferRelativeResize="0"/>
          <p:nvPr/>
        </p:nvPicPr>
        <p:blipFill>
          <a:blip r:embed="rId3">
            <a:alphaModFix/>
          </a:blip>
          <a:stretch>
            <a:fillRect/>
          </a:stretch>
        </p:blipFill>
        <p:spPr>
          <a:xfrm>
            <a:off x="2436678" y="-464000"/>
            <a:ext cx="4431223" cy="59082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37"/>
          <p:cNvPicPr preferRelativeResize="0"/>
          <p:nvPr/>
        </p:nvPicPr>
        <p:blipFill>
          <a:blip r:embed="rId3">
            <a:alphaModFix/>
          </a:blip>
          <a:stretch>
            <a:fillRect/>
          </a:stretch>
        </p:blipFill>
        <p:spPr>
          <a:xfrm>
            <a:off x="5655600" y="606950"/>
            <a:ext cx="3045073" cy="4060081"/>
          </a:xfrm>
          <a:prstGeom prst="rect">
            <a:avLst/>
          </a:prstGeom>
          <a:noFill/>
          <a:ln>
            <a:noFill/>
          </a:ln>
        </p:spPr>
      </p:pic>
      <p:pic>
        <p:nvPicPr>
          <p:cNvPr id="198" name="Google Shape;198;p37"/>
          <p:cNvPicPr preferRelativeResize="0"/>
          <p:nvPr/>
        </p:nvPicPr>
        <p:blipFill>
          <a:blip r:embed="rId4">
            <a:alphaModFix/>
          </a:blip>
          <a:stretch>
            <a:fillRect/>
          </a:stretch>
        </p:blipFill>
        <p:spPr>
          <a:xfrm>
            <a:off x="2610525" y="592233"/>
            <a:ext cx="3045073" cy="4060090"/>
          </a:xfrm>
          <a:prstGeom prst="rect">
            <a:avLst/>
          </a:prstGeom>
          <a:noFill/>
          <a:ln>
            <a:noFill/>
          </a:ln>
        </p:spPr>
      </p:pic>
      <p:pic>
        <p:nvPicPr>
          <p:cNvPr id="199" name="Google Shape;199;p37"/>
          <p:cNvPicPr preferRelativeResize="0"/>
          <p:nvPr/>
        </p:nvPicPr>
        <p:blipFill>
          <a:blip r:embed="rId5">
            <a:alphaModFix/>
          </a:blip>
          <a:stretch>
            <a:fillRect/>
          </a:stretch>
        </p:blipFill>
        <p:spPr>
          <a:xfrm>
            <a:off x="82950" y="592225"/>
            <a:ext cx="3045073" cy="40600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8"/>
          <p:cNvPicPr preferRelativeResize="0"/>
          <p:nvPr/>
        </p:nvPicPr>
        <p:blipFill>
          <a:blip r:embed="rId3">
            <a:alphaModFix/>
          </a:blip>
          <a:stretch>
            <a:fillRect/>
          </a:stretch>
        </p:blipFill>
        <p:spPr>
          <a:xfrm>
            <a:off x="2141850" y="0"/>
            <a:ext cx="4635916"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39"/>
          <p:cNvPicPr preferRelativeResize="0"/>
          <p:nvPr/>
        </p:nvPicPr>
        <p:blipFill>
          <a:blip r:embed="rId3">
            <a:alphaModFix/>
          </a:blip>
          <a:stretch>
            <a:fillRect/>
          </a:stretch>
        </p:blipFill>
        <p:spPr>
          <a:xfrm>
            <a:off x="2701300" y="892887"/>
            <a:ext cx="3947500" cy="3357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40"/>
          <p:cNvPicPr preferRelativeResize="0"/>
          <p:nvPr/>
        </p:nvPicPr>
        <p:blipFill>
          <a:blip r:embed="rId3">
            <a:alphaModFix/>
          </a:blip>
          <a:stretch>
            <a:fillRect/>
          </a:stretch>
        </p:blipFill>
        <p:spPr>
          <a:xfrm>
            <a:off x="156975" y="384248"/>
            <a:ext cx="4554975" cy="4488200"/>
          </a:xfrm>
          <a:prstGeom prst="rect">
            <a:avLst/>
          </a:prstGeom>
          <a:noFill/>
          <a:ln>
            <a:noFill/>
          </a:ln>
        </p:spPr>
      </p:pic>
      <p:pic>
        <p:nvPicPr>
          <p:cNvPr id="215" name="Google Shape;215;p40"/>
          <p:cNvPicPr preferRelativeResize="0"/>
          <p:nvPr/>
        </p:nvPicPr>
        <p:blipFill>
          <a:blip r:embed="rId4">
            <a:alphaModFix/>
          </a:blip>
          <a:stretch>
            <a:fillRect/>
          </a:stretch>
        </p:blipFill>
        <p:spPr>
          <a:xfrm>
            <a:off x="5287575" y="1343133"/>
            <a:ext cx="3302724" cy="245724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41"/>
          <p:cNvPicPr preferRelativeResize="0"/>
          <p:nvPr/>
        </p:nvPicPr>
        <p:blipFill>
          <a:blip r:embed="rId3">
            <a:alphaModFix/>
          </a:blip>
          <a:stretch>
            <a:fillRect/>
          </a:stretch>
        </p:blipFill>
        <p:spPr>
          <a:xfrm>
            <a:off x="1061150" y="748925"/>
            <a:ext cx="4374750" cy="3645649"/>
          </a:xfrm>
          <a:prstGeom prst="rect">
            <a:avLst/>
          </a:prstGeom>
          <a:noFill/>
          <a:ln>
            <a:noFill/>
          </a:ln>
        </p:spPr>
      </p:pic>
      <p:pic>
        <p:nvPicPr>
          <p:cNvPr id="221" name="Google Shape;221;p41"/>
          <p:cNvPicPr preferRelativeResize="0"/>
          <p:nvPr/>
        </p:nvPicPr>
        <p:blipFill>
          <a:blip r:embed="rId4">
            <a:alphaModFix/>
          </a:blip>
          <a:stretch>
            <a:fillRect/>
          </a:stretch>
        </p:blipFill>
        <p:spPr>
          <a:xfrm>
            <a:off x="5646800" y="748924"/>
            <a:ext cx="2734239" cy="3645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530125" y="1696450"/>
            <a:ext cx="2821875" cy="1881250"/>
          </a:xfrm>
          <a:prstGeom prst="rect">
            <a:avLst/>
          </a:prstGeom>
          <a:noFill/>
          <a:ln>
            <a:noFill/>
          </a:ln>
        </p:spPr>
      </p:pic>
      <p:pic>
        <p:nvPicPr>
          <p:cNvPr id="66" name="Google Shape;66;p15"/>
          <p:cNvPicPr preferRelativeResize="0"/>
          <p:nvPr/>
        </p:nvPicPr>
        <p:blipFill>
          <a:blip r:embed="rId4">
            <a:alphaModFix/>
          </a:blip>
          <a:stretch>
            <a:fillRect/>
          </a:stretch>
        </p:blipFill>
        <p:spPr>
          <a:xfrm>
            <a:off x="4445500" y="1696450"/>
            <a:ext cx="3344429" cy="18812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42"/>
          <p:cNvPicPr preferRelativeResize="0"/>
          <p:nvPr/>
        </p:nvPicPr>
        <p:blipFill>
          <a:blip r:embed="rId3">
            <a:alphaModFix/>
          </a:blip>
          <a:stretch>
            <a:fillRect/>
          </a:stretch>
        </p:blipFill>
        <p:spPr>
          <a:xfrm>
            <a:off x="1475875" y="152400"/>
            <a:ext cx="6451598" cy="48386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43"/>
          <p:cNvPicPr preferRelativeResize="0"/>
          <p:nvPr/>
        </p:nvPicPr>
        <p:blipFill>
          <a:blip r:embed="rId3">
            <a:alphaModFix/>
          </a:blip>
          <a:stretch>
            <a:fillRect/>
          </a:stretch>
        </p:blipFill>
        <p:spPr>
          <a:xfrm>
            <a:off x="2130475" y="130225"/>
            <a:ext cx="4883050" cy="4883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44"/>
          <p:cNvPicPr preferRelativeResize="0"/>
          <p:nvPr/>
        </p:nvPicPr>
        <p:blipFill>
          <a:blip r:embed="rId3">
            <a:alphaModFix/>
          </a:blip>
          <a:stretch>
            <a:fillRect/>
          </a:stretch>
        </p:blipFill>
        <p:spPr>
          <a:xfrm>
            <a:off x="3013400" y="203238"/>
            <a:ext cx="3552752" cy="47370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45"/>
          <p:cNvPicPr preferRelativeResize="0"/>
          <p:nvPr/>
        </p:nvPicPr>
        <p:blipFill>
          <a:blip r:embed="rId3">
            <a:alphaModFix/>
          </a:blip>
          <a:stretch>
            <a:fillRect/>
          </a:stretch>
        </p:blipFill>
        <p:spPr>
          <a:xfrm>
            <a:off x="2953600" y="262338"/>
            <a:ext cx="3464153" cy="461882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46"/>
          <p:cNvPicPr preferRelativeResize="0"/>
          <p:nvPr/>
        </p:nvPicPr>
        <p:blipFill>
          <a:blip r:embed="rId3">
            <a:alphaModFix/>
          </a:blip>
          <a:stretch>
            <a:fillRect/>
          </a:stretch>
        </p:blipFill>
        <p:spPr>
          <a:xfrm>
            <a:off x="133975" y="1064238"/>
            <a:ext cx="5360074" cy="3015029"/>
          </a:xfrm>
          <a:prstGeom prst="rect">
            <a:avLst/>
          </a:prstGeom>
          <a:noFill/>
          <a:ln>
            <a:noFill/>
          </a:ln>
        </p:spPr>
      </p:pic>
      <p:pic>
        <p:nvPicPr>
          <p:cNvPr id="247" name="Google Shape;247;p46"/>
          <p:cNvPicPr preferRelativeResize="0"/>
          <p:nvPr/>
        </p:nvPicPr>
        <p:blipFill>
          <a:blip r:embed="rId4">
            <a:alphaModFix/>
          </a:blip>
          <a:stretch>
            <a:fillRect/>
          </a:stretch>
        </p:blipFill>
        <p:spPr>
          <a:xfrm>
            <a:off x="5494051" y="977111"/>
            <a:ext cx="3189324" cy="3189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47"/>
          <p:cNvPicPr preferRelativeResize="0"/>
          <p:nvPr/>
        </p:nvPicPr>
        <p:blipFill rotWithShape="1">
          <a:blip r:embed="rId3">
            <a:alphaModFix/>
          </a:blip>
          <a:srcRect b="18540" l="14340" r="11237" t="12867"/>
          <a:stretch/>
        </p:blipFill>
        <p:spPr>
          <a:xfrm>
            <a:off x="2361163" y="2534819"/>
            <a:ext cx="1417362" cy="868920"/>
          </a:xfrm>
          <a:prstGeom prst="rect">
            <a:avLst/>
          </a:prstGeom>
          <a:noFill/>
          <a:ln>
            <a:noFill/>
          </a:ln>
        </p:spPr>
      </p:pic>
      <p:pic>
        <p:nvPicPr>
          <p:cNvPr descr="Tanaz Modabber Other Scales of Prosody " id="253" name="Google Shape;253;p47" title="Tanaz Modabber Other Scales of Prosody "/>
          <p:cNvPicPr preferRelativeResize="0"/>
          <p:nvPr/>
        </p:nvPicPr>
        <p:blipFill>
          <a:blip r:embed="rId4">
            <a:alphaModFix/>
          </a:blip>
          <a:stretch>
            <a:fillRect/>
          </a:stretch>
        </p:blipFill>
        <p:spPr>
          <a:xfrm>
            <a:off x="352775" y="1168323"/>
            <a:ext cx="1922929" cy="2497275"/>
          </a:xfrm>
          <a:prstGeom prst="rect">
            <a:avLst/>
          </a:prstGeom>
          <a:noFill/>
          <a:ln>
            <a:noFill/>
          </a:ln>
        </p:spPr>
      </p:pic>
      <p:pic>
        <p:nvPicPr>
          <p:cNvPr id="254" name="Google Shape;254;p47"/>
          <p:cNvPicPr preferRelativeResize="0"/>
          <p:nvPr/>
        </p:nvPicPr>
        <p:blipFill rotWithShape="1">
          <a:blip r:embed="rId5">
            <a:alphaModFix/>
          </a:blip>
          <a:srcRect b="23259" l="13252" r="10886" t="11568"/>
          <a:stretch/>
        </p:blipFill>
        <p:spPr>
          <a:xfrm>
            <a:off x="3622813" y="2497662"/>
            <a:ext cx="1597527" cy="912770"/>
          </a:xfrm>
          <a:prstGeom prst="rect">
            <a:avLst/>
          </a:prstGeom>
          <a:noFill/>
          <a:ln>
            <a:noFill/>
          </a:ln>
        </p:spPr>
      </p:pic>
      <p:pic>
        <p:nvPicPr>
          <p:cNvPr id="255" name="Google Shape;255;p47"/>
          <p:cNvPicPr preferRelativeResize="0"/>
          <p:nvPr/>
        </p:nvPicPr>
        <p:blipFill rotWithShape="1">
          <a:blip r:embed="rId6">
            <a:alphaModFix/>
          </a:blip>
          <a:srcRect b="11634" l="9610" r="16402" t="12768"/>
          <a:stretch/>
        </p:blipFill>
        <p:spPr>
          <a:xfrm>
            <a:off x="6159268" y="2555082"/>
            <a:ext cx="1248625" cy="848656"/>
          </a:xfrm>
          <a:prstGeom prst="rect">
            <a:avLst/>
          </a:prstGeom>
          <a:noFill/>
          <a:ln>
            <a:noFill/>
          </a:ln>
        </p:spPr>
      </p:pic>
      <p:pic>
        <p:nvPicPr>
          <p:cNvPr id="256" name="Google Shape;256;p47"/>
          <p:cNvPicPr preferRelativeResize="0"/>
          <p:nvPr/>
        </p:nvPicPr>
        <p:blipFill rotWithShape="1">
          <a:blip r:embed="rId7">
            <a:alphaModFix/>
          </a:blip>
          <a:srcRect b="14301" l="15556" r="13601" t="7847"/>
          <a:stretch/>
        </p:blipFill>
        <p:spPr>
          <a:xfrm>
            <a:off x="4985525" y="2479787"/>
            <a:ext cx="1248625" cy="912779"/>
          </a:xfrm>
          <a:prstGeom prst="rect">
            <a:avLst/>
          </a:prstGeom>
          <a:noFill/>
          <a:ln>
            <a:noFill/>
          </a:ln>
        </p:spPr>
      </p:pic>
      <p:pic>
        <p:nvPicPr>
          <p:cNvPr id="257" name="Google Shape;257;p47"/>
          <p:cNvPicPr preferRelativeResize="0"/>
          <p:nvPr/>
        </p:nvPicPr>
        <p:blipFill rotWithShape="1">
          <a:blip r:embed="rId8">
            <a:alphaModFix/>
          </a:blip>
          <a:srcRect b="14210" l="13821" r="12853" t="8264"/>
          <a:stretch/>
        </p:blipFill>
        <p:spPr>
          <a:xfrm>
            <a:off x="7391444" y="2523356"/>
            <a:ext cx="1248625" cy="878143"/>
          </a:xfrm>
          <a:prstGeom prst="rect">
            <a:avLst/>
          </a:prstGeom>
          <a:noFill/>
          <a:ln>
            <a:noFill/>
          </a:ln>
        </p:spPr>
      </p:pic>
      <p:pic>
        <p:nvPicPr>
          <p:cNvPr id="258" name="Google Shape;258;p47"/>
          <p:cNvPicPr preferRelativeResize="0"/>
          <p:nvPr/>
        </p:nvPicPr>
        <p:blipFill rotWithShape="1">
          <a:blip r:embed="rId9">
            <a:alphaModFix/>
          </a:blip>
          <a:srcRect b="-1966" l="20209" r="-2163" t="11762"/>
          <a:stretch/>
        </p:blipFill>
        <p:spPr>
          <a:xfrm>
            <a:off x="2361175" y="1423488"/>
            <a:ext cx="1442643" cy="1056300"/>
          </a:xfrm>
          <a:prstGeom prst="rect">
            <a:avLst/>
          </a:prstGeom>
          <a:noFill/>
          <a:ln>
            <a:noFill/>
          </a:ln>
        </p:spPr>
      </p:pic>
      <p:pic>
        <p:nvPicPr>
          <p:cNvPr id="259" name="Google Shape;259;p47"/>
          <p:cNvPicPr preferRelativeResize="0"/>
          <p:nvPr/>
        </p:nvPicPr>
        <p:blipFill rotWithShape="1">
          <a:blip r:embed="rId10">
            <a:alphaModFix/>
          </a:blip>
          <a:srcRect b="8595" l="15378" r="6915" t="10999"/>
          <a:stretch/>
        </p:blipFill>
        <p:spPr>
          <a:xfrm>
            <a:off x="3500506" y="1423500"/>
            <a:ext cx="1324833" cy="911881"/>
          </a:xfrm>
          <a:prstGeom prst="rect">
            <a:avLst/>
          </a:prstGeom>
          <a:noFill/>
          <a:ln>
            <a:noFill/>
          </a:ln>
        </p:spPr>
      </p:pic>
      <p:pic>
        <p:nvPicPr>
          <p:cNvPr id="260" name="Google Shape;260;p47"/>
          <p:cNvPicPr preferRelativeResize="0"/>
          <p:nvPr/>
        </p:nvPicPr>
        <p:blipFill rotWithShape="1">
          <a:blip r:embed="rId11">
            <a:alphaModFix/>
          </a:blip>
          <a:srcRect b="13414" l="12547" r="9854" t="13995"/>
          <a:stretch/>
        </p:blipFill>
        <p:spPr>
          <a:xfrm>
            <a:off x="4731100" y="1468074"/>
            <a:ext cx="1324833" cy="824289"/>
          </a:xfrm>
          <a:prstGeom prst="rect">
            <a:avLst/>
          </a:prstGeom>
          <a:noFill/>
          <a:ln>
            <a:noFill/>
          </a:ln>
        </p:spPr>
      </p:pic>
      <p:pic>
        <p:nvPicPr>
          <p:cNvPr id="261" name="Google Shape;261;p47"/>
          <p:cNvPicPr preferRelativeResize="0"/>
          <p:nvPr/>
        </p:nvPicPr>
        <p:blipFill>
          <a:blip r:embed="rId12">
            <a:alphaModFix/>
          </a:blip>
          <a:stretch>
            <a:fillRect/>
          </a:stretch>
        </p:blipFill>
        <p:spPr>
          <a:xfrm>
            <a:off x="5954092" y="1473326"/>
            <a:ext cx="1297180" cy="812201"/>
          </a:xfrm>
          <a:prstGeom prst="rect">
            <a:avLst/>
          </a:prstGeom>
          <a:noFill/>
          <a:ln>
            <a:noFill/>
          </a:ln>
        </p:spPr>
      </p:pic>
      <p:pic>
        <p:nvPicPr>
          <p:cNvPr id="262" name="Google Shape;262;p47"/>
          <p:cNvPicPr preferRelativeResize="0"/>
          <p:nvPr/>
        </p:nvPicPr>
        <p:blipFill rotWithShape="1">
          <a:blip r:embed="rId13">
            <a:alphaModFix/>
          </a:blip>
          <a:srcRect b="0" l="2666" r="0" t="0"/>
          <a:stretch/>
        </p:blipFill>
        <p:spPr>
          <a:xfrm>
            <a:off x="7251263" y="1461030"/>
            <a:ext cx="1297170" cy="8383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48"/>
          <p:cNvPicPr preferRelativeResize="0"/>
          <p:nvPr/>
        </p:nvPicPr>
        <p:blipFill rotWithShape="1">
          <a:blip r:embed="rId3">
            <a:alphaModFix/>
          </a:blip>
          <a:srcRect b="6922" l="0" r="0" t="9980"/>
          <a:stretch/>
        </p:blipFill>
        <p:spPr>
          <a:xfrm>
            <a:off x="2893863" y="91450"/>
            <a:ext cx="3356274" cy="4960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49"/>
          <p:cNvPicPr preferRelativeResize="0"/>
          <p:nvPr/>
        </p:nvPicPr>
        <p:blipFill rotWithShape="1">
          <a:blip r:embed="rId3">
            <a:alphaModFix/>
          </a:blip>
          <a:srcRect b="28396" l="0" r="0" t="17587"/>
          <a:stretch/>
        </p:blipFill>
        <p:spPr>
          <a:xfrm>
            <a:off x="242550" y="1732402"/>
            <a:ext cx="2575708" cy="2235574"/>
          </a:xfrm>
          <a:prstGeom prst="rect">
            <a:avLst/>
          </a:prstGeom>
          <a:noFill/>
          <a:ln>
            <a:noFill/>
          </a:ln>
        </p:spPr>
      </p:pic>
      <p:pic>
        <p:nvPicPr>
          <p:cNvPr id="273" name="Google Shape;273;p49"/>
          <p:cNvPicPr preferRelativeResize="0"/>
          <p:nvPr/>
        </p:nvPicPr>
        <p:blipFill rotWithShape="1">
          <a:blip r:embed="rId4">
            <a:alphaModFix/>
          </a:blip>
          <a:srcRect b="26045" l="0" r="0" t="16536"/>
          <a:stretch/>
        </p:blipFill>
        <p:spPr>
          <a:xfrm>
            <a:off x="2900539" y="1889891"/>
            <a:ext cx="972842" cy="897565"/>
          </a:xfrm>
          <a:prstGeom prst="rect">
            <a:avLst/>
          </a:prstGeom>
          <a:noFill/>
          <a:ln>
            <a:noFill/>
          </a:ln>
        </p:spPr>
      </p:pic>
      <p:pic>
        <p:nvPicPr>
          <p:cNvPr id="274" name="Google Shape;274;p49"/>
          <p:cNvPicPr preferRelativeResize="0"/>
          <p:nvPr/>
        </p:nvPicPr>
        <p:blipFill rotWithShape="1">
          <a:blip r:embed="rId5">
            <a:alphaModFix/>
          </a:blip>
          <a:srcRect b="26045" l="0" r="0" t="16536"/>
          <a:stretch/>
        </p:blipFill>
        <p:spPr>
          <a:xfrm>
            <a:off x="3927880" y="1889891"/>
            <a:ext cx="972842" cy="897565"/>
          </a:xfrm>
          <a:prstGeom prst="rect">
            <a:avLst/>
          </a:prstGeom>
          <a:noFill/>
          <a:ln>
            <a:noFill/>
          </a:ln>
        </p:spPr>
      </p:pic>
      <p:pic>
        <p:nvPicPr>
          <p:cNvPr id="275" name="Google Shape;275;p49"/>
          <p:cNvPicPr preferRelativeResize="0"/>
          <p:nvPr/>
        </p:nvPicPr>
        <p:blipFill rotWithShape="1">
          <a:blip r:embed="rId6">
            <a:alphaModFix/>
          </a:blip>
          <a:srcRect b="26193" l="0" r="6279" t="17632"/>
          <a:stretch/>
        </p:blipFill>
        <p:spPr>
          <a:xfrm>
            <a:off x="4955227" y="1909555"/>
            <a:ext cx="931997" cy="897565"/>
          </a:xfrm>
          <a:prstGeom prst="rect">
            <a:avLst/>
          </a:prstGeom>
          <a:noFill/>
          <a:ln>
            <a:noFill/>
          </a:ln>
        </p:spPr>
      </p:pic>
      <p:pic>
        <p:nvPicPr>
          <p:cNvPr id="276" name="Google Shape;276;p49"/>
          <p:cNvPicPr preferRelativeResize="0"/>
          <p:nvPr/>
        </p:nvPicPr>
        <p:blipFill rotWithShape="1">
          <a:blip r:embed="rId7">
            <a:alphaModFix/>
          </a:blip>
          <a:srcRect b="25927" l="0" r="2210" t="17189"/>
          <a:stretch/>
        </p:blipFill>
        <p:spPr>
          <a:xfrm>
            <a:off x="2920970" y="2839168"/>
            <a:ext cx="972832" cy="909181"/>
          </a:xfrm>
          <a:prstGeom prst="rect">
            <a:avLst/>
          </a:prstGeom>
          <a:noFill/>
          <a:ln>
            <a:noFill/>
          </a:ln>
        </p:spPr>
      </p:pic>
      <p:pic>
        <p:nvPicPr>
          <p:cNvPr id="277" name="Google Shape;277;p49"/>
          <p:cNvPicPr preferRelativeResize="0"/>
          <p:nvPr/>
        </p:nvPicPr>
        <p:blipFill rotWithShape="1">
          <a:blip r:embed="rId8">
            <a:alphaModFix/>
          </a:blip>
          <a:srcRect b="27039" l="-1080" r="1080" t="15538"/>
          <a:stretch/>
        </p:blipFill>
        <p:spPr>
          <a:xfrm>
            <a:off x="3927883" y="2836587"/>
            <a:ext cx="972832" cy="897565"/>
          </a:xfrm>
          <a:prstGeom prst="rect">
            <a:avLst/>
          </a:prstGeom>
          <a:noFill/>
          <a:ln>
            <a:noFill/>
          </a:ln>
        </p:spPr>
      </p:pic>
      <p:pic>
        <p:nvPicPr>
          <p:cNvPr id="278" name="Google Shape;278;p49"/>
          <p:cNvPicPr preferRelativeResize="0"/>
          <p:nvPr/>
        </p:nvPicPr>
        <p:blipFill rotWithShape="1">
          <a:blip r:embed="rId9">
            <a:alphaModFix/>
          </a:blip>
          <a:srcRect b="25736" l="0" r="0" t="17849"/>
          <a:stretch/>
        </p:blipFill>
        <p:spPr>
          <a:xfrm>
            <a:off x="4955227" y="2871366"/>
            <a:ext cx="931991" cy="844782"/>
          </a:xfrm>
          <a:prstGeom prst="rect">
            <a:avLst/>
          </a:prstGeom>
          <a:noFill/>
          <a:ln>
            <a:noFill/>
          </a:ln>
        </p:spPr>
      </p:pic>
      <p:pic>
        <p:nvPicPr>
          <p:cNvPr id="279" name="Google Shape;279;p49"/>
          <p:cNvPicPr preferRelativeResize="0"/>
          <p:nvPr/>
        </p:nvPicPr>
        <p:blipFill rotWithShape="1">
          <a:blip r:embed="rId10">
            <a:alphaModFix/>
          </a:blip>
          <a:srcRect b="26060" l="-1540" r="1540" t="17775"/>
          <a:stretch/>
        </p:blipFill>
        <p:spPr>
          <a:xfrm>
            <a:off x="5941724" y="1732400"/>
            <a:ext cx="2477327" cy="22355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50"/>
          <p:cNvPicPr preferRelativeResize="0"/>
          <p:nvPr/>
        </p:nvPicPr>
        <p:blipFill rotWithShape="1">
          <a:blip r:embed="rId3">
            <a:alphaModFix/>
          </a:blip>
          <a:srcRect b="26060" l="0" r="0" t="17763"/>
          <a:stretch/>
        </p:blipFill>
        <p:spPr>
          <a:xfrm>
            <a:off x="1214375" y="1387413"/>
            <a:ext cx="2680950" cy="2532576"/>
          </a:xfrm>
          <a:prstGeom prst="rect">
            <a:avLst/>
          </a:prstGeom>
          <a:noFill/>
          <a:ln>
            <a:noFill/>
          </a:ln>
        </p:spPr>
      </p:pic>
      <p:pic>
        <p:nvPicPr>
          <p:cNvPr id="285" name="Google Shape;285;p50"/>
          <p:cNvPicPr preferRelativeResize="0"/>
          <p:nvPr/>
        </p:nvPicPr>
        <p:blipFill rotWithShape="1">
          <a:blip r:embed="rId4">
            <a:alphaModFix/>
          </a:blip>
          <a:srcRect b="26058" l="4489" r="1578" t="20631"/>
          <a:stretch/>
        </p:blipFill>
        <p:spPr>
          <a:xfrm>
            <a:off x="5364750" y="1065175"/>
            <a:ext cx="1506675" cy="1455251"/>
          </a:xfrm>
          <a:prstGeom prst="rect">
            <a:avLst/>
          </a:prstGeom>
          <a:noFill/>
          <a:ln>
            <a:noFill/>
          </a:ln>
        </p:spPr>
      </p:pic>
      <p:pic>
        <p:nvPicPr>
          <p:cNvPr id="286" name="Google Shape;286;p50"/>
          <p:cNvPicPr preferRelativeResize="0"/>
          <p:nvPr/>
        </p:nvPicPr>
        <p:blipFill rotWithShape="1">
          <a:blip r:embed="rId5">
            <a:alphaModFix/>
          </a:blip>
          <a:srcRect b="26360" l="0" r="0" t="22653"/>
          <a:stretch/>
        </p:blipFill>
        <p:spPr>
          <a:xfrm>
            <a:off x="3837033" y="2454665"/>
            <a:ext cx="1782409" cy="1636198"/>
          </a:xfrm>
          <a:prstGeom prst="rect">
            <a:avLst/>
          </a:prstGeom>
          <a:noFill/>
          <a:ln>
            <a:noFill/>
          </a:ln>
        </p:spPr>
      </p:pic>
      <p:pic>
        <p:nvPicPr>
          <p:cNvPr id="287" name="Google Shape;287;p50"/>
          <p:cNvPicPr preferRelativeResize="0"/>
          <p:nvPr/>
        </p:nvPicPr>
        <p:blipFill rotWithShape="1">
          <a:blip r:embed="rId6">
            <a:alphaModFix/>
          </a:blip>
          <a:srcRect b="25530" l="0" r="3725" t="17722"/>
          <a:stretch/>
        </p:blipFill>
        <p:spPr>
          <a:xfrm>
            <a:off x="3914200" y="1065175"/>
            <a:ext cx="1450551" cy="1455251"/>
          </a:xfrm>
          <a:prstGeom prst="rect">
            <a:avLst/>
          </a:prstGeom>
          <a:noFill/>
          <a:ln>
            <a:noFill/>
          </a:ln>
        </p:spPr>
      </p:pic>
      <p:pic>
        <p:nvPicPr>
          <p:cNvPr id="288" name="Google Shape;288;p50"/>
          <p:cNvPicPr preferRelativeResize="0"/>
          <p:nvPr/>
        </p:nvPicPr>
        <p:blipFill rotWithShape="1">
          <a:blip r:embed="rId7">
            <a:alphaModFix/>
          </a:blip>
          <a:srcRect b="28390" l="4260" r="0" t="18671"/>
          <a:stretch/>
        </p:blipFill>
        <p:spPr>
          <a:xfrm>
            <a:off x="6832875" y="1007088"/>
            <a:ext cx="1578675" cy="1571425"/>
          </a:xfrm>
          <a:prstGeom prst="rect">
            <a:avLst/>
          </a:prstGeom>
          <a:noFill/>
          <a:ln>
            <a:noFill/>
          </a:ln>
        </p:spPr>
      </p:pic>
      <p:pic>
        <p:nvPicPr>
          <p:cNvPr id="289" name="Google Shape;289;p50"/>
          <p:cNvPicPr preferRelativeResize="0"/>
          <p:nvPr/>
        </p:nvPicPr>
        <p:blipFill rotWithShape="1">
          <a:blip r:embed="rId8">
            <a:alphaModFix/>
          </a:blip>
          <a:srcRect b="26182" l="0" r="0" t="17558"/>
          <a:stretch/>
        </p:blipFill>
        <p:spPr>
          <a:xfrm>
            <a:off x="5601065" y="2493778"/>
            <a:ext cx="1615457" cy="16361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51"/>
          <p:cNvPicPr preferRelativeResize="0"/>
          <p:nvPr/>
        </p:nvPicPr>
        <p:blipFill rotWithShape="1">
          <a:blip r:embed="rId3">
            <a:alphaModFix/>
          </a:blip>
          <a:srcRect b="19405" l="12524" r="5075" t="8480"/>
          <a:stretch/>
        </p:blipFill>
        <p:spPr>
          <a:xfrm>
            <a:off x="3004975" y="517150"/>
            <a:ext cx="3521448" cy="41091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1977375" y="1352755"/>
            <a:ext cx="4941049" cy="2542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52"/>
          <p:cNvPicPr preferRelativeResize="0"/>
          <p:nvPr/>
        </p:nvPicPr>
        <p:blipFill>
          <a:blip r:embed="rId3">
            <a:alphaModFix/>
          </a:blip>
          <a:stretch>
            <a:fillRect/>
          </a:stretch>
        </p:blipFill>
        <p:spPr>
          <a:xfrm>
            <a:off x="4940725" y="414825"/>
            <a:ext cx="3435676" cy="4580902"/>
          </a:xfrm>
          <a:prstGeom prst="rect">
            <a:avLst/>
          </a:prstGeom>
          <a:noFill/>
          <a:ln>
            <a:noFill/>
          </a:ln>
        </p:spPr>
      </p:pic>
      <p:pic>
        <p:nvPicPr>
          <p:cNvPr id="300" name="Google Shape;300;p52"/>
          <p:cNvPicPr preferRelativeResize="0"/>
          <p:nvPr/>
        </p:nvPicPr>
        <p:blipFill rotWithShape="1">
          <a:blip r:embed="rId4">
            <a:alphaModFix/>
          </a:blip>
          <a:srcRect b="12474" l="0" r="0" t="14998"/>
          <a:stretch/>
        </p:blipFill>
        <p:spPr>
          <a:xfrm>
            <a:off x="203434" y="414825"/>
            <a:ext cx="4737290" cy="45809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53"/>
          <p:cNvPicPr preferRelativeResize="0"/>
          <p:nvPr/>
        </p:nvPicPr>
        <p:blipFill>
          <a:blip r:embed="rId3">
            <a:alphaModFix/>
          </a:blip>
          <a:stretch>
            <a:fillRect/>
          </a:stretch>
        </p:blipFill>
        <p:spPr>
          <a:xfrm>
            <a:off x="4331300" y="1044175"/>
            <a:ext cx="3076740" cy="3055149"/>
          </a:xfrm>
          <a:prstGeom prst="rect">
            <a:avLst/>
          </a:prstGeom>
          <a:noFill/>
          <a:ln>
            <a:noFill/>
          </a:ln>
        </p:spPr>
      </p:pic>
      <p:pic>
        <p:nvPicPr>
          <p:cNvPr id="306" name="Google Shape;306;p53"/>
          <p:cNvPicPr preferRelativeResize="0"/>
          <p:nvPr/>
        </p:nvPicPr>
        <p:blipFill>
          <a:blip r:embed="rId4">
            <a:alphaModFix/>
          </a:blip>
          <a:stretch>
            <a:fillRect/>
          </a:stretch>
        </p:blipFill>
        <p:spPr>
          <a:xfrm>
            <a:off x="1230809" y="1044175"/>
            <a:ext cx="3033891" cy="3055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54"/>
          <p:cNvPicPr preferRelativeResize="0"/>
          <p:nvPr/>
        </p:nvPicPr>
        <p:blipFill>
          <a:blip r:embed="rId3">
            <a:alphaModFix/>
          </a:blip>
          <a:stretch>
            <a:fillRect/>
          </a:stretch>
        </p:blipFill>
        <p:spPr>
          <a:xfrm>
            <a:off x="301825" y="1036027"/>
            <a:ext cx="3683874" cy="3071452"/>
          </a:xfrm>
          <a:prstGeom prst="rect">
            <a:avLst/>
          </a:prstGeom>
          <a:noFill/>
          <a:ln>
            <a:noFill/>
          </a:ln>
        </p:spPr>
      </p:pic>
      <p:pic>
        <p:nvPicPr>
          <p:cNvPr id="312" name="Google Shape;312;p54"/>
          <p:cNvPicPr preferRelativeResize="0"/>
          <p:nvPr/>
        </p:nvPicPr>
        <p:blipFill>
          <a:blip r:embed="rId4">
            <a:alphaModFix/>
          </a:blip>
          <a:stretch>
            <a:fillRect/>
          </a:stretch>
        </p:blipFill>
        <p:spPr>
          <a:xfrm>
            <a:off x="3575550" y="371150"/>
            <a:ext cx="4977991" cy="46394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55"/>
          <p:cNvPicPr preferRelativeResize="0"/>
          <p:nvPr/>
        </p:nvPicPr>
        <p:blipFill>
          <a:blip r:embed="rId3">
            <a:alphaModFix/>
          </a:blip>
          <a:stretch>
            <a:fillRect/>
          </a:stretch>
        </p:blipFill>
        <p:spPr>
          <a:xfrm>
            <a:off x="422961" y="734800"/>
            <a:ext cx="2767725" cy="3440750"/>
          </a:xfrm>
          <a:prstGeom prst="rect">
            <a:avLst/>
          </a:prstGeom>
          <a:noFill/>
          <a:ln>
            <a:noFill/>
          </a:ln>
        </p:spPr>
      </p:pic>
      <p:pic>
        <p:nvPicPr>
          <p:cNvPr id="318" name="Google Shape;318;p55"/>
          <p:cNvPicPr preferRelativeResize="0"/>
          <p:nvPr/>
        </p:nvPicPr>
        <p:blipFill>
          <a:blip r:embed="rId4">
            <a:alphaModFix/>
          </a:blip>
          <a:stretch>
            <a:fillRect/>
          </a:stretch>
        </p:blipFill>
        <p:spPr>
          <a:xfrm>
            <a:off x="3296851" y="729908"/>
            <a:ext cx="2767726" cy="3450529"/>
          </a:xfrm>
          <a:prstGeom prst="rect">
            <a:avLst/>
          </a:prstGeom>
          <a:noFill/>
          <a:ln>
            <a:noFill/>
          </a:ln>
        </p:spPr>
      </p:pic>
      <p:pic>
        <p:nvPicPr>
          <p:cNvPr id="319" name="Google Shape;319;p55"/>
          <p:cNvPicPr preferRelativeResize="0"/>
          <p:nvPr/>
        </p:nvPicPr>
        <p:blipFill>
          <a:blip r:embed="rId5">
            <a:alphaModFix/>
          </a:blip>
          <a:stretch>
            <a:fillRect/>
          </a:stretch>
        </p:blipFill>
        <p:spPr>
          <a:xfrm>
            <a:off x="6170761" y="734801"/>
            <a:ext cx="2550269" cy="34407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Google Shape;324;p56"/>
          <p:cNvPicPr preferRelativeResize="0"/>
          <p:nvPr/>
        </p:nvPicPr>
        <p:blipFill>
          <a:blip r:embed="rId3">
            <a:alphaModFix/>
          </a:blip>
          <a:stretch>
            <a:fillRect/>
          </a:stretch>
        </p:blipFill>
        <p:spPr>
          <a:xfrm>
            <a:off x="160825" y="152400"/>
            <a:ext cx="3742009" cy="4838701"/>
          </a:xfrm>
          <a:prstGeom prst="rect">
            <a:avLst/>
          </a:prstGeom>
          <a:noFill/>
          <a:ln>
            <a:noFill/>
          </a:ln>
        </p:spPr>
      </p:pic>
      <p:pic>
        <p:nvPicPr>
          <p:cNvPr id="325" name="Google Shape;325;p56"/>
          <p:cNvPicPr preferRelativeResize="0"/>
          <p:nvPr/>
        </p:nvPicPr>
        <p:blipFill>
          <a:blip r:embed="rId4">
            <a:alphaModFix/>
          </a:blip>
          <a:stretch>
            <a:fillRect/>
          </a:stretch>
        </p:blipFill>
        <p:spPr>
          <a:xfrm>
            <a:off x="3976825" y="3394463"/>
            <a:ext cx="2622240" cy="1580425"/>
          </a:xfrm>
          <a:prstGeom prst="rect">
            <a:avLst/>
          </a:prstGeom>
          <a:noFill/>
          <a:ln>
            <a:noFill/>
          </a:ln>
        </p:spPr>
      </p:pic>
      <p:pic>
        <p:nvPicPr>
          <p:cNvPr id="326" name="Google Shape;326;p56"/>
          <p:cNvPicPr preferRelativeResize="0"/>
          <p:nvPr/>
        </p:nvPicPr>
        <p:blipFill>
          <a:blip r:embed="rId5">
            <a:alphaModFix/>
          </a:blip>
          <a:stretch>
            <a:fillRect/>
          </a:stretch>
        </p:blipFill>
        <p:spPr>
          <a:xfrm>
            <a:off x="3976825" y="160588"/>
            <a:ext cx="2325426" cy="3153851"/>
          </a:xfrm>
          <a:prstGeom prst="rect">
            <a:avLst/>
          </a:prstGeom>
          <a:noFill/>
          <a:ln>
            <a:noFill/>
          </a:ln>
        </p:spPr>
      </p:pic>
      <p:pic>
        <p:nvPicPr>
          <p:cNvPr id="327" name="Google Shape;327;p56"/>
          <p:cNvPicPr preferRelativeResize="0"/>
          <p:nvPr/>
        </p:nvPicPr>
        <p:blipFill>
          <a:blip r:embed="rId6">
            <a:alphaModFix/>
          </a:blip>
          <a:stretch>
            <a:fillRect/>
          </a:stretch>
        </p:blipFill>
        <p:spPr>
          <a:xfrm>
            <a:off x="6361375" y="160588"/>
            <a:ext cx="2482275" cy="1549550"/>
          </a:xfrm>
          <a:prstGeom prst="rect">
            <a:avLst/>
          </a:prstGeom>
          <a:noFill/>
          <a:ln>
            <a:noFill/>
          </a:ln>
        </p:spPr>
      </p:pic>
      <p:pic>
        <p:nvPicPr>
          <p:cNvPr id="328" name="Google Shape;328;p56"/>
          <p:cNvPicPr preferRelativeResize="0"/>
          <p:nvPr/>
        </p:nvPicPr>
        <p:blipFill>
          <a:blip r:embed="rId7">
            <a:alphaModFix/>
          </a:blip>
          <a:stretch>
            <a:fillRect/>
          </a:stretch>
        </p:blipFill>
        <p:spPr>
          <a:xfrm>
            <a:off x="6665800" y="3386438"/>
            <a:ext cx="2225500" cy="1596474"/>
          </a:xfrm>
          <a:prstGeom prst="rect">
            <a:avLst/>
          </a:prstGeom>
          <a:noFill/>
          <a:ln>
            <a:noFill/>
          </a:ln>
        </p:spPr>
      </p:pic>
      <p:pic>
        <p:nvPicPr>
          <p:cNvPr id="329" name="Google Shape;329;p56"/>
          <p:cNvPicPr preferRelativeResize="0"/>
          <p:nvPr/>
        </p:nvPicPr>
        <p:blipFill>
          <a:blip r:embed="rId8">
            <a:alphaModFix/>
          </a:blip>
          <a:stretch>
            <a:fillRect/>
          </a:stretch>
        </p:blipFill>
        <p:spPr>
          <a:xfrm>
            <a:off x="6376250" y="1773525"/>
            <a:ext cx="2367869" cy="15964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7"/>
          <p:cNvSpPr txBox="1"/>
          <p:nvPr/>
        </p:nvSpPr>
        <p:spPr>
          <a:xfrm>
            <a:off x="1067450" y="906844"/>
            <a:ext cx="7315200" cy="312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br>
              <a:rPr lang="en" sz="2500"/>
            </a:br>
            <a:r>
              <a:rPr lang="en" sz="2500"/>
              <a:t>Draw or write about  3 things from your favorite season</a:t>
            </a:r>
            <a:br>
              <a:rPr lang="en" sz="2500"/>
            </a:br>
            <a:r>
              <a:rPr i="1" lang="en" sz="2500"/>
              <a:t>	</a:t>
            </a:r>
            <a:r>
              <a:rPr i="1" lang="en" sz="1800"/>
              <a:t>-</a:t>
            </a:r>
            <a:r>
              <a:rPr i="1" lang="en" sz="1800"/>
              <a:t>could be a weather season</a:t>
            </a:r>
            <a:br>
              <a:rPr i="1" lang="en" sz="1800"/>
            </a:br>
            <a:r>
              <a:rPr i="1" lang="en" sz="1800"/>
              <a:t>	- a food season-ing</a:t>
            </a:r>
            <a:br>
              <a:rPr i="1" lang="en" sz="1800"/>
            </a:br>
            <a:r>
              <a:rPr i="1" lang="en" sz="1800"/>
              <a:t>	- favorite tv season</a:t>
            </a:r>
            <a:endParaRPr i="1" sz="1800"/>
          </a:p>
          <a:p>
            <a:pPr indent="457200" lvl="0" marL="457200" rtl="0" algn="l">
              <a:spcBef>
                <a:spcPts val="0"/>
              </a:spcBef>
              <a:spcAft>
                <a:spcPts val="0"/>
              </a:spcAft>
              <a:buNone/>
            </a:pPr>
            <a:r>
              <a:rPr i="1" lang="en" sz="1800"/>
              <a:t>-or any other season that speaks to you?</a:t>
            </a:r>
            <a:endParaRPr i="1"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58"/>
          <p:cNvPicPr preferRelativeResize="0"/>
          <p:nvPr/>
        </p:nvPicPr>
        <p:blipFill>
          <a:blip r:embed="rId3">
            <a:alphaModFix/>
          </a:blip>
          <a:stretch>
            <a:fillRect/>
          </a:stretch>
        </p:blipFill>
        <p:spPr>
          <a:xfrm>
            <a:off x="2636325" y="1452824"/>
            <a:ext cx="5925523" cy="1978824"/>
          </a:xfrm>
          <a:prstGeom prst="rect">
            <a:avLst/>
          </a:prstGeom>
          <a:noFill/>
          <a:ln>
            <a:noFill/>
          </a:ln>
        </p:spPr>
      </p:pic>
      <p:pic>
        <p:nvPicPr>
          <p:cNvPr id="340" name="Google Shape;340;p58"/>
          <p:cNvPicPr preferRelativeResize="0"/>
          <p:nvPr/>
        </p:nvPicPr>
        <p:blipFill>
          <a:blip r:embed="rId4">
            <a:alphaModFix/>
          </a:blip>
          <a:stretch>
            <a:fillRect/>
          </a:stretch>
        </p:blipFill>
        <p:spPr>
          <a:xfrm>
            <a:off x="1014013" y="1452826"/>
            <a:ext cx="1622310" cy="19788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1890825" y="630650"/>
            <a:ext cx="4999149" cy="3786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2400425" y="827738"/>
            <a:ext cx="4124350" cy="348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9"/>
          <p:cNvPicPr preferRelativeResize="0"/>
          <p:nvPr/>
        </p:nvPicPr>
        <p:blipFill>
          <a:blip r:embed="rId3">
            <a:alphaModFix/>
          </a:blip>
          <a:stretch>
            <a:fillRect/>
          </a:stretch>
        </p:blipFill>
        <p:spPr>
          <a:xfrm>
            <a:off x="-484662" y="1384525"/>
            <a:ext cx="3652576" cy="2054576"/>
          </a:xfrm>
          <a:prstGeom prst="rect">
            <a:avLst/>
          </a:prstGeom>
          <a:noFill/>
          <a:ln>
            <a:noFill/>
          </a:ln>
        </p:spPr>
      </p:pic>
      <p:pic>
        <p:nvPicPr>
          <p:cNvPr id="87" name="Google Shape;87;p19"/>
          <p:cNvPicPr preferRelativeResize="0"/>
          <p:nvPr/>
        </p:nvPicPr>
        <p:blipFill>
          <a:blip r:embed="rId4">
            <a:alphaModFix/>
          </a:blip>
          <a:stretch>
            <a:fillRect/>
          </a:stretch>
        </p:blipFill>
        <p:spPr>
          <a:xfrm>
            <a:off x="5568400" y="1384526"/>
            <a:ext cx="3652576" cy="2054579"/>
          </a:xfrm>
          <a:prstGeom prst="rect">
            <a:avLst/>
          </a:prstGeom>
          <a:noFill/>
          <a:ln>
            <a:noFill/>
          </a:ln>
        </p:spPr>
      </p:pic>
      <p:pic>
        <p:nvPicPr>
          <p:cNvPr id="88" name="Google Shape;88;p19"/>
          <p:cNvPicPr preferRelativeResize="0"/>
          <p:nvPr/>
        </p:nvPicPr>
        <p:blipFill>
          <a:blip r:embed="rId5">
            <a:alphaModFix/>
          </a:blip>
          <a:stretch>
            <a:fillRect/>
          </a:stretch>
        </p:blipFill>
        <p:spPr>
          <a:xfrm>
            <a:off x="2822550" y="1384525"/>
            <a:ext cx="3062443" cy="205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p20"/>
          <p:cNvPicPr preferRelativeResize="0"/>
          <p:nvPr/>
        </p:nvPicPr>
        <p:blipFill>
          <a:blip r:embed="rId3">
            <a:alphaModFix/>
          </a:blip>
          <a:stretch>
            <a:fillRect/>
          </a:stretch>
        </p:blipFill>
        <p:spPr>
          <a:xfrm>
            <a:off x="4487950" y="1438425"/>
            <a:ext cx="4161326" cy="2774200"/>
          </a:xfrm>
          <a:prstGeom prst="rect">
            <a:avLst/>
          </a:prstGeom>
          <a:noFill/>
          <a:ln>
            <a:noFill/>
          </a:ln>
        </p:spPr>
      </p:pic>
      <p:pic>
        <p:nvPicPr>
          <p:cNvPr id="94" name="Google Shape;94;p20"/>
          <p:cNvPicPr preferRelativeResize="0"/>
          <p:nvPr/>
        </p:nvPicPr>
        <p:blipFill>
          <a:blip r:embed="rId4">
            <a:alphaModFix/>
          </a:blip>
          <a:stretch>
            <a:fillRect/>
          </a:stretch>
        </p:blipFill>
        <p:spPr>
          <a:xfrm>
            <a:off x="623775" y="1438425"/>
            <a:ext cx="3715446" cy="2774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1"/>
          <p:cNvPicPr preferRelativeResize="0"/>
          <p:nvPr/>
        </p:nvPicPr>
        <p:blipFill>
          <a:blip r:embed="rId3">
            <a:alphaModFix/>
          </a:blip>
          <a:stretch>
            <a:fillRect/>
          </a:stretch>
        </p:blipFill>
        <p:spPr>
          <a:xfrm>
            <a:off x="4792025" y="1709100"/>
            <a:ext cx="2952750" cy="1552575"/>
          </a:xfrm>
          <a:prstGeom prst="rect">
            <a:avLst/>
          </a:prstGeom>
          <a:noFill/>
          <a:ln>
            <a:noFill/>
          </a:ln>
        </p:spPr>
      </p:pic>
      <p:pic>
        <p:nvPicPr>
          <p:cNvPr id="100" name="Google Shape;100;p21"/>
          <p:cNvPicPr preferRelativeResize="0"/>
          <p:nvPr/>
        </p:nvPicPr>
        <p:blipFill>
          <a:blip r:embed="rId4">
            <a:alphaModFix/>
          </a:blip>
          <a:stretch>
            <a:fillRect/>
          </a:stretch>
        </p:blipFill>
        <p:spPr>
          <a:xfrm>
            <a:off x="1996975" y="1002625"/>
            <a:ext cx="2965550" cy="296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